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Lst>
  <p:sldSz cx="18288000" cy="10287000"/>
  <p:notesSz cx="6858000" cy="9144000"/>
  <p:embeddedFontLst>
    <p:embeddedFont>
      <p:font typeface="WenQuanYi" panose="02010600030101010101" charset="-122"/>
      <p:regular r:id="rId26"/>
    </p:embeddedFont>
    <p:embeddedFont>
      <p:font typeface="思源黑体-粗体 Bold" panose="02010600030101010101" charset="-122"/>
      <p:regular r:id="rId27"/>
    </p:embeddedFont>
    <p:embeddedFont>
      <p:font typeface="字由点字典黑 65J" panose="02010600030101010101" charset="-122"/>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15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0.jpeg"/><Relationship Id="rId5" Type="http://schemas.openxmlformats.org/officeDocument/2006/relationships/image" Target="../media/image10.svg"/><Relationship Id="rId10" Type="http://schemas.openxmlformats.org/officeDocument/2006/relationships/image" Target="../media/image29.jpeg"/><Relationship Id="rId4" Type="http://schemas.openxmlformats.org/officeDocument/2006/relationships/image" Target="../media/image9.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sv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78578">
            <a:off x="10754587" y="406471"/>
            <a:ext cx="9724277" cy="9474058"/>
            <a:chOff x="0" y="0"/>
            <a:chExt cx="12965702" cy="1263207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3624" y="0"/>
              <a:ext cx="12632078" cy="1263207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274" r="55269"/>
            <a:stretch>
              <a:fillRect/>
            </a:stretch>
          </p:blipFill>
          <p:spPr>
            <a:xfrm rot="-2996542">
              <a:off x="1242929" y="6392251"/>
              <a:ext cx="3101709" cy="469225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274" r="55269"/>
            <a:stretch>
              <a:fillRect/>
            </a:stretch>
          </p:blipFill>
          <p:spPr>
            <a:xfrm rot="2289148">
              <a:off x="1118024" y="1967125"/>
              <a:ext cx="3101709" cy="4692251"/>
            </a:xfrm>
            <a:prstGeom prst="rect">
              <a:avLst/>
            </a:prstGeom>
          </p:spPr>
        </p:pic>
      </p:grpSp>
      <p:grpSp>
        <p:nvGrpSpPr>
          <p:cNvPr id="6" name="Group 6"/>
          <p:cNvGrpSpPr/>
          <p:nvPr/>
        </p:nvGrpSpPr>
        <p:grpSpPr>
          <a:xfrm rot="389481">
            <a:off x="12910064" y="870197"/>
            <a:ext cx="8446951" cy="8229600"/>
            <a:chOff x="0" y="0"/>
            <a:chExt cx="11262601" cy="10972800"/>
          </a:xfrm>
        </p:grpSpPr>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9801" y="0"/>
              <a:ext cx="10972800" cy="10972800"/>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274" r="55269"/>
            <a:stretch>
              <a:fillRect/>
            </a:stretch>
          </p:blipFill>
          <p:spPr>
            <a:xfrm rot="-2996542">
              <a:off x="1079665" y="5552601"/>
              <a:ext cx="2694286" cy="407590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274" r="55269"/>
            <a:stretch>
              <a:fillRect/>
            </a:stretch>
          </p:blipFill>
          <p:spPr>
            <a:xfrm rot="2289148">
              <a:off x="971167" y="1708734"/>
              <a:ext cx="2694286" cy="4075903"/>
            </a:xfrm>
            <a:prstGeom prst="rect">
              <a:avLst/>
            </a:prstGeom>
          </p:spPr>
        </p:pic>
      </p:grpSp>
      <p:sp>
        <p:nvSpPr>
          <p:cNvPr id="10" name="TextBox 10"/>
          <p:cNvSpPr txBox="1"/>
          <p:nvPr/>
        </p:nvSpPr>
        <p:spPr>
          <a:xfrm>
            <a:off x="1329662" y="1517028"/>
            <a:ext cx="10524609" cy="3592814"/>
          </a:xfrm>
          <a:prstGeom prst="rect">
            <a:avLst/>
          </a:prstGeom>
        </p:spPr>
        <p:txBody>
          <a:bodyPr lIns="0" tIns="0" rIns="0" bIns="0" rtlCol="0" anchor="t">
            <a:spAutoFit/>
          </a:bodyPr>
          <a:lstStyle/>
          <a:p>
            <a:pPr algn="l">
              <a:lnSpc>
                <a:spcPts val="14011"/>
              </a:lnSpc>
            </a:pPr>
            <a:r>
              <a:rPr lang="en-US" sz="12399" dirty="0" err="1">
                <a:solidFill>
                  <a:srgbClr val="3E4F59"/>
                </a:solidFill>
                <a:latin typeface="字由点字典黑 65J" panose="02010600030101010101" charset="-122"/>
                <a:ea typeface="字由点字典黑 65J" panose="02010600030101010101" charset="-122"/>
              </a:rPr>
              <a:t>SUSTech</a:t>
            </a:r>
            <a:r>
              <a:rPr lang="en-US" sz="12399" dirty="0">
                <a:solidFill>
                  <a:srgbClr val="3E4F59"/>
                </a:solidFill>
                <a:latin typeface="字由点字典黑 65J" panose="02010600030101010101" charset="-122"/>
                <a:ea typeface="字由点字典黑 65J" panose="02010600030101010101" charset="-122"/>
              </a:rPr>
              <a:t> Store</a:t>
            </a:r>
          </a:p>
        </p:txBody>
      </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9662" y="7657375"/>
            <a:ext cx="7443804" cy="198501"/>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93287" r="65740"/>
          <a:stretch>
            <a:fillRect/>
          </a:stretch>
        </p:blipFill>
        <p:spPr>
          <a:xfrm>
            <a:off x="1329662" y="8227941"/>
            <a:ext cx="2819400" cy="552450"/>
          </a:xfrm>
          <a:prstGeom prst="rect">
            <a:avLst/>
          </a:prstGeom>
        </p:spPr>
      </p:pic>
      <p:sp>
        <p:nvSpPr>
          <p:cNvPr id="13" name="TextBox 13"/>
          <p:cNvSpPr txBox="1"/>
          <p:nvPr/>
        </p:nvSpPr>
        <p:spPr>
          <a:xfrm>
            <a:off x="1329662" y="8243181"/>
            <a:ext cx="2819400" cy="474335"/>
          </a:xfrm>
          <a:prstGeom prst="rect">
            <a:avLst/>
          </a:prstGeom>
        </p:spPr>
        <p:txBody>
          <a:bodyPr lIns="0" tIns="0" rIns="0" bIns="0" rtlCol="0" anchor="t">
            <a:spAutoFit/>
          </a:bodyPr>
          <a:lstStyle/>
          <a:p>
            <a:pPr algn="ctr">
              <a:lnSpc>
                <a:spcPts val="3919"/>
              </a:lnSpc>
            </a:pPr>
            <a:r>
              <a:rPr lang="en-US" sz="2799" spc="375">
                <a:solidFill>
                  <a:srgbClr val="FFFFFF"/>
                </a:solidFill>
                <a:latin typeface="字由点字刻宋 Bold"/>
              </a:rPr>
              <a:t>2021.10.14</a:t>
            </a:r>
          </a:p>
        </p:txBody>
      </p:sp>
      <p:sp>
        <p:nvSpPr>
          <p:cNvPr id="14" name="TextBox 14"/>
          <p:cNvSpPr txBox="1"/>
          <p:nvPr/>
        </p:nvSpPr>
        <p:spPr>
          <a:xfrm>
            <a:off x="6400708" y="4385756"/>
            <a:ext cx="6621405" cy="3507016"/>
          </a:xfrm>
          <a:prstGeom prst="rect">
            <a:avLst/>
          </a:prstGeom>
        </p:spPr>
        <p:txBody>
          <a:bodyPr lIns="0" tIns="0" rIns="0" bIns="0" rtlCol="0" anchor="t">
            <a:spAutoFit/>
          </a:bodyPr>
          <a:lstStyle/>
          <a:p>
            <a:pPr>
              <a:lnSpc>
                <a:spcPts val="4585"/>
              </a:lnSpc>
            </a:pPr>
            <a:r>
              <a:rPr lang="en-US" sz="4000" dirty="0">
                <a:solidFill>
                  <a:srgbClr val="3E4F59"/>
                </a:solidFill>
                <a:latin typeface="+mn-ea"/>
              </a:rPr>
              <a:t>11910831  刘季冬</a:t>
            </a:r>
          </a:p>
          <a:p>
            <a:pPr>
              <a:lnSpc>
                <a:spcPts val="4585"/>
              </a:lnSpc>
            </a:pPr>
            <a:r>
              <a:rPr lang="en-US" sz="4000" dirty="0">
                <a:solidFill>
                  <a:srgbClr val="3E4F59"/>
                </a:solidFill>
                <a:latin typeface="+mn-ea"/>
              </a:rPr>
              <a:t>11911336  谭雅静</a:t>
            </a:r>
          </a:p>
          <a:p>
            <a:pPr>
              <a:lnSpc>
                <a:spcPts val="4585"/>
              </a:lnSpc>
            </a:pPr>
            <a:r>
              <a:rPr lang="en-US" sz="4000" dirty="0">
                <a:solidFill>
                  <a:srgbClr val="3E4F59"/>
                </a:solidFill>
                <a:latin typeface="+mn-ea"/>
              </a:rPr>
              <a:t>11811323  魏丰麟</a:t>
            </a:r>
          </a:p>
          <a:p>
            <a:pPr>
              <a:lnSpc>
                <a:spcPts val="4585"/>
              </a:lnSpc>
            </a:pPr>
            <a:r>
              <a:rPr lang="en-US" sz="4000" dirty="0">
                <a:solidFill>
                  <a:srgbClr val="3E4F59"/>
                </a:solidFill>
                <a:latin typeface="+mn-ea"/>
              </a:rPr>
              <a:t>11912636  侯伊林</a:t>
            </a:r>
          </a:p>
          <a:p>
            <a:pPr>
              <a:lnSpc>
                <a:spcPts val="4585"/>
              </a:lnSpc>
            </a:pPr>
            <a:r>
              <a:rPr lang="en-US" sz="4000" dirty="0">
                <a:solidFill>
                  <a:srgbClr val="3E4F59"/>
                </a:solidFill>
                <a:latin typeface="+mn-ea"/>
              </a:rPr>
              <a:t>11912933  徐卓琳</a:t>
            </a:r>
          </a:p>
          <a:p>
            <a:pPr algn="l">
              <a:lnSpc>
                <a:spcPts val="4519"/>
              </a:lnSpc>
            </a:pPr>
            <a:endParaRPr lang="en-US" sz="700" dirty="0">
              <a:solidFill>
                <a:srgbClr val="3E4F59"/>
              </a:solidFill>
              <a:latin typeface="思源黑体-粗体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grpSp>
        <p:nvGrpSpPr>
          <p:cNvPr id="6" name="Group 6"/>
          <p:cNvGrpSpPr/>
          <p:nvPr/>
        </p:nvGrpSpPr>
        <p:grpSpPr>
          <a:xfrm>
            <a:off x="1049891" y="693359"/>
            <a:ext cx="17238109" cy="944837"/>
            <a:chOff x="0" y="0"/>
            <a:chExt cx="22984145" cy="1259783"/>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10" name="Picture 10"/>
          <p:cNvPicPr>
            <a:picLocks noChangeAspect="1"/>
          </p:cNvPicPr>
          <p:nvPr/>
        </p:nvPicPr>
        <p:blipFill>
          <a:blip r:embed="rId8"/>
          <a:srcRect r="582"/>
          <a:stretch>
            <a:fillRect/>
          </a:stretch>
        </p:blipFill>
        <p:spPr>
          <a:xfrm>
            <a:off x="368643" y="3345919"/>
            <a:ext cx="6301172" cy="4606785"/>
          </a:xfrm>
          <a:prstGeom prst="rect">
            <a:avLst/>
          </a:prstGeom>
        </p:spPr>
      </p:pic>
      <p:pic>
        <p:nvPicPr>
          <p:cNvPr id="11" name="Picture 11"/>
          <p:cNvPicPr>
            <a:picLocks noChangeAspect="1"/>
          </p:cNvPicPr>
          <p:nvPr/>
        </p:nvPicPr>
        <p:blipFill>
          <a:blip r:embed="rId9"/>
          <a:srcRect/>
          <a:stretch>
            <a:fillRect/>
          </a:stretch>
        </p:blipFill>
        <p:spPr>
          <a:xfrm>
            <a:off x="10486359" y="2333889"/>
            <a:ext cx="5381755" cy="3291397"/>
          </a:xfrm>
          <a:prstGeom prst="rect">
            <a:avLst/>
          </a:prstGeom>
        </p:spPr>
      </p:pic>
      <p:grpSp>
        <p:nvGrpSpPr>
          <p:cNvPr id="12" name="Group 12"/>
          <p:cNvGrpSpPr/>
          <p:nvPr/>
        </p:nvGrpSpPr>
        <p:grpSpPr>
          <a:xfrm>
            <a:off x="10486359" y="2125913"/>
            <a:ext cx="4726911" cy="3017587"/>
            <a:chOff x="48260" y="46990"/>
            <a:chExt cx="3618230" cy="2309822"/>
          </a:xfrm>
        </p:grpSpPr>
        <p:sp>
          <p:nvSpPr>
            <p:cNvPr id="13" name="Freeform 13"/>
            <p:cNvSpPr/>
            <p:nvPr/>
          </p:nvSpPr>
          <p:spPr>
            <a:xfrm>
              <a:off x="48260" y="46990"/>
              <a:ext cx="3618230" cy="2309822"/>
            </a:xfrm>
            <a:custGeom>
              <a:avLst/>
              <a:gdLst/>
              <a:ahLst/>
              <a:cxnLst/>
              <a:rect l="l" t="t" r="r" b="b"/>
              <a:pathLst>
                <a:path w="3618230" h="2309822">
                  <a:moveTo>
                    <a:pt x="3121660" y="2309822"/>
                  </a:moveTo>
                  <a:lnTo>
                    <a:pt x="496570" y="2309822"/>
                  </a:lnTo>
                  <a:cubicBezTo>
                    <a:pt x="223520" y="2309822"/>
                    <a:pt x="0" y="2087572"/>
                    <a:pt x="0" y="1813252"/>
                  </a:cubicBezTo>
                  <a:lnTo>
                    <a:pt x="0" y="496570"/>
                  </a:lnTo>
                  <a:cubicBezTo>
                    <a:pt x="0" y="223520"/>
                    <a:pt x="222250" y="0"/>
                    <a:pt x="496570" y="0"/>
                  </a:cubicBezTo>
                  <a:lnTo>
                    <a:pt x="3121660" y="0"/>
                  </a:lnTo>
                  <a:cubicBezTo>
                    <a:pt x="3394710" y="0"/>
                    <a:pt x="3618230" y="222250"/>
                    <a:pt x="3618230" y="496570"/>
                  </a:cubicBezTo>
                  <a:lnTo>
                    <a:pt x="3618230" y="1813252"/>
                  </a:lnTo>
                  <a:cubicBezTo>
                    <a:pt x="3616960" y="2086302"/>
                    <a:pt x="3394710" y="2309822"/>
                    <a:pt x="3121660" y="2309822"/>
                  </a:cubicBezTo>
                  <a:close/>
                  <a:moveTo>
                    <a:pt x="496570" y="111760"/>
                  </a:moveTo>
                  <a:cubicBezTo>
                    <a:pt x="284480" y="111760"/>
                    <a:pt x="111760" y="284480"/>
                    <a:pt x="111760" y="496570"/>
                  </a:cubicBezTo>
                  <a:lnTo>
                    <a:pt x="111760" y="1813252"/>
                  </a:lnTo>
                  <a:cubicBezTo>
                    <a:pt x="111760" y="2025342"/>
                    <a:pt x="284480" y="2198062"/>
                    <a:pt x="496570" y="2198062"/>
                  </a:cubicBezTo>
                  <a:lnTo>
                    <a:pt x="3121660" y="2198062"/>
                  </a:lnTo>
                  <a:cubicBezTo>
                    <a:pt x="3333750" y="2198062"/>
                    <a:pt x="3506470" y="2025342"/>
                    <a:pt x="3506470" y="1813252"/>
                  </a:cubicBezTo>
                  <a:lnTo>
                    <a:pt x="3506470" y="496570"/>
                  </a:lnTo>
                  <a:cubicBezTo>
                    <a:pt x="3506470" y="284480"/>
                    <a:pt x="3333750" y="111760"/>
                    <a:pt x="3121660" y="111760"/>
                  </a:cubicBezTo>
                  <a:lnTo>
                    <a:pt x="496570" y="111760"/>
                  </a:lnTo>
                  <a:close/>
                </a:path>
              </a:pathLst>
            </a:custGeom>
            <a:solidFill>
              <a:srgbClr val="3E4F59"/>
            </a:solidFill>
          </p:spPr>
        </p:sp>
      </p:grpSp>
      <p:grpSp>
        <p:nvGrpSpPr>
          <p:cNvPr id="14" name="Group 14"/>
          <p:cNvGrpSpPr/>
          <p:nvPr/>
        </p:nvGrpSpPr>
        <p:grpSpPr>
          <a:xfrm>
            <a:off x="494588" y="3345919"/>
            <a:ext cx="5858514" cy="4628943"/>
            <a:chOff x="48260" y="46990"/>
            <a:chExt cx="3717123" cy="2936982"/>
          </a:xfrm>
        </p:grpSpPr>
        <p:sp>
          <p:nvSpPr>
            <p:cNvPr id="15" name="Freeform 15"/>
            <p:cNvSpPr/>
            <p:nvPr/>
          </p:nvSpPr>
          <p:spPr>
            <a:xfrm>
              <a:off x="48260" y="46990"/>
              <a:ext cx="3717123" cy="2936981"/>
            </a:xfrm>
            <a:custGeom>
              <a:avLst/>
              <a:gdLst/>
              <a:ahLst/>
              <a:cxnLst/>
              <a:rect l="l" t="t" r="r" b="b"/>
              <a:pathLst>
                <a:path w="3717123" h="2936981">
                  <a:moveTo>
                    <a:pt x="3220553" y="2936982"/>
                  </a:moveTo>
                  <a:lnTo>
                    <a:pt x="496570" y="2936982"/>
                  </a:lnTo>
                  <a:cubicBezTo>
                    <a:pt x="223520" y="2936982"/>
                    <a:pt x="0" y="2714732"/>
                    <a:pt x="0" y="2440412"/>
                  </a:cubicBezTo>
                  <a:lnTo>
                    <a:pt x="0" y="496570"/>
                  </a:lnTo>
                  <a:cubicBezTo>
                    <a:pt x="0" y="223520"/>
                    <a:pt x="222250" y="0"/>
                    <a:pt x="496570" y="0"/>
                  </a:cubicBezTo>
                  <a:lnTo>
                    <a:pt x="3220553" y="0"/>
                  </a:lnTo>
                  <a:cubicBezTo>
                    <a:pt x="3493603" y="0"/>
                    <a:pt x="3717123" y="222250"/>
                    <a:pt x="3717123" y="496570"/>
                  </a:cubicBezTo>
                  <a:lnTo>
                    <a:pt x="3717123" y="2440412"/>
                  </a:lnTo>
                  <a:cubicBezTo>
                    <a:pt x="3715853" y="2713462"/>
                    <a:pt x="3493603" y="2936982"/>
                    <a:pt x="3220553" y="2936982"/>
                  </a:cubicBezTo>
                  <a:close/>
                  <a:moveTo>
                    <a:pt x="496570" y="111760"/>
                  </a:moveTo>
                  <a:cubicBezTo>
                    <a:pt x="284480" y="111760"/>
                    <a:pt x="111760" y="284480"/>
                    <a:pt x="111760" y="496570"/>
                  </a:cubicBezTo>
                  <a:lnTo>
                    <a:pt x="111760" y="2440411"/>
                  </a:lnTo>
                  <a:cubicBezTo>
                    <a:pt x="111760" y="2652501"/>
                    <a:pt x="284480" y="2825222"/>
                    <a:pt x="496570" y="2825222"/>
                  </a:cubicBezTo>
                  <a:lnTo>
                    <a:pt x="3220553" y="2825222"/>
                  </a:lnTo>
                  <a:cubicBezTo>
                    <a:pt x="3432643" y="2825222"/>
                    <a:pt x="3605363" y="2652501"/>
                    <a:pt x="3605363" y="2440411"/>
                  </a:cubicBezTo>
                  <a:lnTo>
                    <a:pt x="3605363" y="496570"/>
                  </a:lnTo>
                  <a:cubicBezTo>
                    <a:pt x="3605363" y="284480"/>
                    <a:pt x="3432643" y="111760"/>
                    <a:pt x="3220553" y="111760"/>
                  </a:cubicBezTo>
                  <a:lnTo>
                    <a:pt x="496570" y="111760"/>
                  </a:lnTo>
                  <a:close/>
                </a:path>
              </a:pathLst>
            </a:custGeom>
            <a:solidFill>
              <a:srgbClr val="3E4F59"/>
            </a:solidFill>
          </p:spPr>
        </p:sp>
      </p:grpSp>
      <p:sp>
        <p:nvSpPr>
          <p:cNvPr id="16" name="AutoShape 16"/>
          <p:cNvSpPr/>
          <p:nvPr/>
        </p:nvSpPr>
        <p:spPr>
          <a:xfrm rot="8879049">
            <a:off x="9483518" y="5741014"/>
            <a:ext cx="2788707" cy="0"/>
          </a:xfrm>
          <a:prstGeom prst="line">
            <a:avLst/>
          </a:prstGeom>
          <a:ln w="47625" cap="rnd">
            <a:solidFill>
              <a:srgbClr val="000000"/>
            </a:solidFill>
            <a:prstDash val="solid"/>
            <a:headEnd type="none" w="sm" len="sm"/>
            <a:tailEnd type="arrow" w="med" len="sm"/>
          </a:ln>
        </p:spPr>
      </p:sp>
      <p:sp>
        <p:nvSpPr>
          <p:cNvPr id="17" name="AutoShape 17"/>
          <p:cNvSpPr/>
          <p:nvPr/>
        </p:nvSpPr>
        <p:spPr>
          <a:xfrm rot="-1496906">
            <a:off x="6161358" y="4635340"/>
            <a:ext cx="4518428" cy="0"/>
          </a:xfrm>
          <a:prstGeom prst="line">
            <a:avLst/>
          </a:prstGeom>
          <a:ln w="47625" cap="rnd">
            <a:solidFill>
              <a:srgbClr val="000000"/>
            </a:solidFill>
            <a:prstDash val="solid"/>
            <a:headEnd type="none" w="sm" len="sm"/>
            <a:tailEnd type="arrow" w="med" len="sm"/>
          </a:ln>
        </p:spPr>
      </p:sp>
      <p:sp>
        <p:nvSpPr>
          <p:cNvPr id="18" name="AutoShape 18"/>
          <p:cNvSpPr/>
          <p:nvPr/>
        </p:nvSpPr>
        <p:spPr>
          <a:xfrm rot="2311088">
            <a:off x="13560138" y="5730568"/>
            <a:ext cx="2344752" cy="0"/>
          </a:xfrm>
          <a:prstGeom prst="line">
            <a:avLst/>
          </a:prstGeom>
          <a:ln w="47625" cap="rnd">
            <a:solidFill>
              <a:srgbClr val="000000"/>
            </a:solidFill>
            <a:prstDash val="solid"/>
            <a:headEnd type="none" w="sm" len="sm"/>
            <a:tailEnd type="arrow" w="med" len="sm"/>
          </a:ln>
        </p:spPr>
      </p:sp>
      <p:pic>
        <p:nvPicPr>
          <p:cNvPr id="19" name="Picture 19"/>
          <p:cNvPicPr>
            <a:picLocks noChangeAspect="1"/>
          </p:cNvPicPr>
          <p:nvPr/>
        </p:nvPicPr>
        <p:blipFill>
          <a:blip r:embed="rId10"/>
          <a:srcRect/>
          <a:stretch>
            <a:fillRect/>
          </a:stretch>
        </p:blipFill>
        <p:spPr>
          <a:xfrm>
            <a:off x="7527076" y="6854294"/>
            <a:ext cx="4670154" cy="2735552"/>
          </a:xfrm>
          <a:prstGeom prst="rect">
            <a:avLst/>
          </a:prstGeom>
        </p:spPr>
      </p:pic>
      <p:pic>
        <p:nvPicPr>
          <p:cNvPr id="20" name="Picture 20"/>
          <p:cNvPicPr>
            <a:picLocks noChangeAspect="1"/>
          </p:cNvPicPr>
          <p:nvPr/>
        </p:nvPicPr>
        <p:blipFill>
          <a:blip r:embed="rId11"/>
          <a:srcRect/>
          <a:stretch>
            <a:fillRect/>
          </a:stretch>
        </p:blipFill>
        <p:spPr>
          <a:xfrm>
            <a:off x="13658515" y="6815732"/>
            <a:ext cx="3834148" cy="2866305"/>
          </a:xfrm>
          <a:prstGeom prst="rect">
            <a:avLst/>
          </a:prstGeom>
        </p:spPr>
      </p:pic>
      <p:grpSp>
        <p:nvGrpSpPr>
          <p:cNvPr id="21" name="Group 21"/>
          <p:cNvGrpSpPr/>
          <p:nvPr/>
        </p:nvGrpSpPr>
        <p:grpSpPr>
          <a:xfrm>
            <a:off x="7527076" y="6503123"/>
            <a:ext cx="4130335" cy="3086722"/>
            <a:chOff x="48260" y="46990"/>
            <a:chExt cx="4187724" cy="3129611"/>
          </a:xfrm>
        </p:grpSpPr>
        <p:sp>
          <p:nvSpPr>
            <p:cNvPr id="22" name="Freeform 22"/>
            <p:cNvSpPr/>
            <p:nvPr/>
          </p:nvSpPr>
          <p:spPr>
            <a:xfrm>
              <a:off x="48260" y="46990"/>
              <a:ext cx="4187724" cy="3129611"/>
            </a:xfrm>
            <a:custGeom>
              <a:avLst/>
              <a:gdLst/>
              <a:ahLst/>
              <a:cxnLst/>
              <a:rect l="l" t="t" r="r" b="b"/>
              <a:pathLst>
                <a:path w="4187724" h="3129611">
                  <a:moveTo>
                    <a:pt x="3691154" y="3129611"/>
                  </a:moveTo>
                  <a:lnTo>
                    <a:pt x="496570" y="3129611"/>
                  </a:lnTo>
                  <a:cubicBezTo>
                    <a:pt x="223520" y="3129611"/>
                    <a:pt x="0" y="2907361"/>
                    <a:pt x="0" y="2633041"/>
                  </a:cubicBezTo>
                  <a:lnTo>
                    <a:pt x="0" y="496570"/>
                  </a:lnTo>
                  <a:cubicBezTo>
                    <a:pt x="0" y="223520"/>
                    <a:pt x="222250" y="0"/>
                    <a:pt x="496570" y="0"/>
                  </a:cubicBezTo>
                  <a:lnTo>
                    <a:pt x="3691154" y="0"/>
                  </a:lnTo>
                  <a:cubicBezTo>
                    <a:pt x="3964204" y="0"/>
                    <a:pt x="4187724" y="222250"/>
                    <a:pt x="4187724" y="496570"/>
                  </a:cubicBezTo>
                  <a:lnTo>
                    <a:pt x="4187724" y="2633041"/>
                  </a:lnTo>
                  <a:cubicBezTo>
                    <a:pt x="4186454" y="2906091"/>
                    <a:pt x="3964204" y="3129611"/>
                    <a:pt x="3691154" y="3129611"/>
                  </a:cubicBezTo>
                  <a:close/>
                  <a:moveTo>
                    <a:pt x="496570" y="111760"/>
                  </a:moveTo>
                  <a:cubicBezTo>
                    <a:pt x="284480" y="111760"/>
                    <a:pt x="111760" y="284480"/>
                    <a:pt x="111760" y="496570"/>
                  </a:cubicBezTo>
                  <a:lnTo>
                    <a:pt x="111760" y="2633040"/>
                  </a:lnTo>
                  <a:cubicBezTo>
                    <a:pt x="111760" y="2845131"/>
                    <a:pt x="284480" y="3017850"/>
                    <a:pt x="496570" y="3017850"/>
                  </a:cubicBezTo>
                  <a:lnTo>
                    <a:pt x="3691154" y="3017850"/>
                  </a:lnTo>
                  <a:cubicBezTo>
                    <a:pt x="3903244" y="3017850"/>
                    <a:pt x="4075964" y="2845131"/>
                    <a:pt x="4075964" y="2633040"/>
                  </a:cubicBezTo>
                  <a:lnTo>
                    <a:pt x="4075964" y="496570"/>
                  </a:lnTo>
                  <a:cubicBezTo>
                    <a:pt x="4075964" y="284480"/>
                    <a:pt x="3903244" y="111760"/>
                    <a:pt x="3691154" y="111760"/>
                  </a:cubicBezTo>
                  <a:lnTo>
                    <a:pt x="496570" y="111760"/>
                  </a:lnTo>
                  <a:close/>
                </a:path>
              </a:pathLst>
            </a:custGeom>
            <a:solidFill>
              <a:srgbClr val="3E4F59"/>
            </a:solidFill>
          </p:spPr>
        </p:sp>
      </p:grpSp>
      <p:grpSp>
        <p:nvGrpSpPr>
          <p:cNvPr id="23" name="Group 23"/>
          <p:cNvGrpSpPr/>
          <p:nvPr/>
        </p:nvGrpSpPr>
        <p:grpSpPr>
          <a:xfrm>
            <a:off x="13658515" y="6503123"/>
            <a:ext cx="3800616" cy="3178914"/>
            <a:chOff x="48260" y="46990"/>
            <a:chExt cx="4325850" cy="3618230"/>
          </a:xfrm>
        </p:grpSpPr>
        <p:sp>
          <p:nvSpPr>
            <p:cNvPr id="24" name="Freeform 24"/>
            <p:cNvSpPr/>
            <p:nvPr/>
          </p:nvSpPr>
          <p:spPr>
            <a:xfrm>
              <a:off x="48260" y="46990"/>
              <a:ext cx="4325850" cy="3618230"/>
            </a:xfrm>
            <a:custGeom>
              <a:avLst/>
              <a:gdLst/>
              <a:ahLst/>
              <a:cxnLst/>
              <a:rect l="l" t="t" r="r" b="b"/>
              <a:pathLst>
                <a:path w="4325850" h="3618230">
                  <a:moveTo>
                    <a:pt x="3829280" y="3618230"/>
                  </a:moveTo>
                  <a:lnTo>
                    <a:pt x="496570" y="3618230"/>
                  </a:lnTo>
                  <a:cubicBezTo>
                    <a:pt x="223520" y="3618230"/>
                    <a:pt x="0" y="3395980"/>
                    <a:pt x="0" y="3121660"/>
                  </a:cubicBezTo>
                  <a:lnTo>
                    <a:pt x="0" y="496570"/>
                  </a:lnTo>
                  <a:cubicBezTo>
                    <a:pt x="0" y="223520"/>
                    <a:pt x="222250" y="0"/>
                    <a:pt x="496570" y="0"/>
                  </a:cubicBezTo>
                  <a:lnTo>
                    <a:pt x="3829280" y="0"/>
                  </a:lnTo>
                  <a:cubicBezTo>
                    <a:pt x="4102330" y="0"/>
                    <a:pt x="4325850" y="222250"/>
                    <a:pt x="4325850" y="496570"/>
                  </a:cubicBezTo>
                  <a:lnTo>
                    <a:pt x="4325850" y="3121660"/>
                  </a:lnTo>
                  <a:cubicBezTo>
                    <a:pt x="4324580" y="3394710"/>
                    <a:pt x="4102330" y="3618230"/>
                    <a:pt x="3829280" y="3618230"/>
                  </a:cubicBezTo>
                  <a:close/>
                  <a:moveTo>
                    <a:pt x="496570" y="111760"/>
                  </a:moveTo>
                  <a:cubicBezTo>
                    <a:pt x="284480" y="111760"/>
                    <a:pt x="111760" y="284480"/>
                    <a:pt x="111760" y="496570"/>
                  </a:cubicBezTo>
                  <a:lnTo>
                    <a:pt x="111760" y="3121660"/>
                  </a:lnTo>
                  <a:cubicBezTo>
                    <a:pt x="111760" y="3333750"/>
                    <a:pt x="284480" y="3506470"/>
                    <a:pt x="496570" y="3506470"/>
                  </a:cubicBezTo>
                  <a:lnTo>
                    <a:pt x="3829280" y="3506470"/>
                  </a:lnTo>
                  <a:cubicBezTo>
                    <a:pt x="4041370" y="3506470"/>
                    <a:pt x="4214090" y="3333750"/>
                    <a:pt x="4214090" y="3121660"/>
                  </a:cubicBezTo>
                  <a:lnTo>
                    <a:pt x="4214090" y="496570"/>
                  </a:lnTo>
                  <a:cubicBezTo>
                    <a:pt x="4214090" y="284480"/>
                    <a:pt x="4041370" y="111760"/>
                    <a:pt x="3829280" y="111760"/>
                  </a:cubicBezTo>
                  <a:lnTo>
                    <a:pt x="496570" y="111760"/>
                  </a:lnTo>
                  <a:close/>
                </a:path>
              </a:pathLst>
            </a:custGeom>
            <a:solidFill>
              <a:srgbClr val="3E4F59"/>
            </a:solidFill>
          </p:spPr>
        </p:sp>
      </p:grpSp>
      <p:sp>
        <p:nvSpPr>
          <p:cNvPr id="25" name="TextBox 25"/>
          <p:cNvSpPr txBox="1"/>
          <p:nvPr/>
        </p:nvSpPr>
        <p:spPr>
          <a:xfrm>
            <a:off x="1832112" y="661144"/>
            <a:ext cx="4790060"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Confirm</a:t>
            </a:r>
          </a:p>
        </p:txBody>
      </p:sp>
      <p:sp>
        <p:nvSpPr>
          <p:cNvPr id="26" name="TextBox 26"/>
          <p:cNvSpPr txBox="1"/>
          <p:nvPr/>
        </p:nvSpPr>
        <p:spPr>
          <a:xfrm>
            <a:off x="7650452" y="5325745"/>
            <a:ext cx="4422318" cy="593090"/>
          </a:xfrm>
          <a:prstGeom prst="rect">
            <a:avLst/>
          </a:prstGeom>
        </p:spPr>
        <p:txBody>
          <a:bodyPr lIns="0" tIns="0" rIns="0" bIns="0" rtlCol="0" anchor="t">
            <a:spAutoFit/>
          </a:bodyPr>
          <a:lstStyle/>
          <a:p>
            <a:pPr algn="ctr">
              <a:lnSpc>
                <a:spcPts val="4759"/>
              </a:lnSpc>
            </a:pPr>
            <a:r>
              <a:rPr lang="en-US" sz="3399">
                <a:solidFill>
                  <a:srgbClr val="000000"/>
                </a:solidFill>
                <a:ea typeface="WenQuanYi"/>
              </a:rPr>
              <a:t>余额不足</a:t>
            </a:r>
          </a:p>
        </p:txBody>
      </p:sp>
      <p:sp>
        <p:nvSpPr>
          <p:cNvPr id="27" name="TextBox 27"/>
          <p:cNvSpPr txBox="1"/>
          <p:nvPr/>
        </p:nvSpPr>
        <p:spPr>
          <a:xfrm>
            <a:off x="13656955" y="5325745"/>
            <a:ext cx="4422318" cy="593090"/>
          </a:xfrm>
          <a:prstGeom prst="rect">
            <a:avLst/>
          </a:prstGeom>
        </p:spPr>
        <p:txBody>
          <a:bodyPr lIns="0" tIns="0" rIns="0" bIns="0" rtlCol="0" anchor="t">
            <a:spAutoFit/>
          </a:bodyPr>
          <a:lstStyle/>
          <a:p>
            <a:pPr algn="ctr">
              <a:lnSpc>
                <a:spcPts val="4759"/>
              </a:lnSpc>
            </a:pPr>
            <a:r>
              <a:rPr lang="en-US" sz="3399">
                <a:solidFill>
                  <a:srgbClr val="000000"/>
                </a:solidFill>
                <a:ea typeface="WenQuanYi"/>
              </a:rPr>
              <a:t>余额充足</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grpSp>
        <p:nvGrpSpPr>
          <p:cNvPr id="6" name="Group 6"/>
          <p:cNvGrpSpPr/>
          <p:nvPr/>
        </p:nvGrpSpPr>
        <p:grpSpPr>
          <a:xfrm>
            <a:off x="1049891" y="693359"/>
            <a:ext cx="17238109" cy="944837"/>
            <a:chOff x="0" y="0"/>
            <a:chExt cx="22984145" cy="1259783"/>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10" name="Picture 10"/>
          <p:cNvPicPr>
            <a:picLocks noChangeAspect="1"/>
          </p:cNvPicPr>
          <p:nvPr/>
        </p:nvPicPr>
        <p:blipFill>
          <a:blip r:embed="rId8"/>
          <a:srcRect/>
          <a:stretch>
            <a:fillRect/>
          </a:stretch>
        </p:blipFill>
        <p:spPr>
          <a:xfrm>
            <a:off x="1565438" y="2102127"/>
            <a:ext cx="14538999" cy="7810653"/>
          </a:xfrm>
          <a:prstGeom prst="rect">
            <a:avLst/>
          </a:prstGeom>
        </p:spPr>
      </p:pic>
      <p:sp>
        <p:nvSpPr>
          <p:cNvPr id="11" name="TextBox 11"/>
          <p:cNvSpPr txBox="1"/>
          <p:nvPr/>
        </p:nvSpPr>
        <p:spPr>
          <a:xfrm>
            <a:off x="1832112" y="661144"/>
            <a:ext cx="8627108"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Personal Homepage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grpSp>
        <p:nvGrpSpPr>
          <p:cNvPr id="6" name="Group 6"/>
          <p:cNvGrpSpPr/>
          <p:nvPr/>
        </p:nvGrpSpPr>
        <p:grpSpPr>
          <a:xfrm>
            <a:off x="1049891" y="693359"/>
            <a:ext cx="17238109" cy="944837"/>
            <a:chOff x="0" y="0"/>
            <a:chExt cx="22984145" cy="1259783"/>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10" name="Picture 10"/>
          <p:cNvPicPr>
            <a:picLocks noChangeAspect="1"/>
          </p:cNvPicPr>
          <p:nvPr/>
        </p:nvPicPr>
        <p:blipFill>
          <a:blip r:embed="rId8"/>
          <a:srcRect/>
          <a:stretch>
            <a:fillRect/>
          </a:stretch>
        </p:blipFill>
        <p:spPr>
          <a:xfrm>
            <a:off x="1600566" y="1908313"/>
            <a:ext cx="14524019" cy="8027888"/>
          </a:xfrm>
          <a:prstGeom prst="rect">
            <a:avLst/>
          </a:prstGeom>
        </p:spPr>
      </p:pic>
      <p:sp>
        <p:nvSpPr>
          <p:cNvPr id="11" name="TextBox 11"/>
          <p:cNvSpPr txBox="1"/>
          <p:nvPr/>
        </p:nvSpPr>
        <p:spPr>
          <a:xfrm>
            <a:off x="1832112" y="661144"/>
            <a:ext cx="8833477"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Release New Message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1049891" y="693359"/>
            <a:ext cx="783118" cy="94483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1441450" y="695221"/>
            <a:ext cx="16846550" cy="933450"/>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9" name="Picture 9"/>
          <p:cNvPicPr>
            <a:picLocks noChangeAspect="1"/>
          </p:cNvPicPr>
          <p:nvPr/>
        </p:nvPicPr>
        <p:blipFill>
          <a:blip r:embed="rId8"/>
          <a:srcRect/>
          <a:stretch>
            <a:fillRect/>
          </a:stretch>
        </p:blipFill>
        <p:spPr>
          <a:xfrm>
            <a:off x="1832112" y="1932643"/>
            <a:ext cx="14512139" cy="8089991"/>
          </a:xfrm>
          <a:prstGeom prst="rect">
            <a:avLst/>
          </a:prstGeom>
        </p:spPr>
      </p:pic>
      <p:sp>
        <p:nvSpPr>
          <p:cNvPr id="10" name="TextBox 10"/>
          <p:cNvSpPr txBox="1"/>
          <p:nvPr/>
        </p:nvSpPr>
        <p:spPr>
          <a:xfrm>
            <a:off x="1832112" y="661144"/>
            <a:ext cx="7311888"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Want To Buy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1049891" y="693359"/>
            <a:ext cx="783118" cy="94483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1441450" y="695221"/>
            <a:ext cx="16846550" cy="933450"/>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9" name="Picture 9"/>
          <p:cNvPicPr>
            <a:picLocks noChangeAspect="1"/>
          </p:cNvPicPr>
          <p:nvPr/>
        </p:nvPicPr>
        <p:blipFill>
          <a:blip r:embed="rId8"/>
          <a:srcRect/>
          <a:stretch>
            <a:fillRect/>
          </a:stretch>
        </p:blipFill>
        <p:spPr>
          <a:xfrm>
            <a:off x="1832112" y="1911304"/>
            <a:ext cx="14576828" cy="8081256"/>
          </a:xfrm>
          <a:prstGeom prst="rect">
            <a:avLst/>
          </a:prstGeom>
        </p:spPr>
      </p:pic>
      <p:sp>
        <p:nvSpPr>
          <p:cNvPr id="10" name="TextBox 10"/>
          <p:cNvSpPr txBox="1"/>
          <p:nvPr/>
        </p:nvSpPr>
        <p:spPr>
          <a:xfrm>
            <a:off x="1832112" y="661144"/>
            <a:ext cx="7311888"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Records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E4F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3457105" y="3597846"/>
            <a:ext cx="2429748" cy="2429748"/>
          </a:xfrm>
          <a:prstGeom prst="rect">
            <a:avLst/>
          </a:prstGeom>
        </p:spPr>
      </p:pic>
      <p:sp>
        <p:nvSpPr>
          <p:cNvPr id="3" name="TextBox 3"/>
          <p:cNvSpPr txBox="1"/>
          <p:nvPr/>
        </p:nvSpPr>
        <p:spPr>
          <a:xfrm>
            <a:off x="4030450" y="3804725"/>
            <a:ext cx="1283058" cy="2227166"/>
          </a:xfrm>
          <a:prstGeom prst="rect">
            <a:avLst/>
          </a:prstGeom>
        </p:spPr>
        <p:txBody>
          <a:bodyPr lIns="0" tIns="0" rIns="0" bIns="0" rtlCol="0" anchor="t">
            <a:spAutoFit/>
          </a:bodyPr>
          <a:lstStyle/>
          <a:p>
            <a:pPr algn="ctr">
              <a:lnSpc>
                <a:spcPts val="17231"/>
              </a:lnSpc>
            </a:pPr>
            <a:r>
              <a:rPr lang="en-US" sz="15249">
                <a:solidFill>
                  <a:srgbClr val="FFFFFF"/>
                </a:solidFill>
                <a:latin typeface="字由点字刻宋 Bold"/>
              </a:rPr>
              <a:t>2</a:t>
            </a:r>
          </a:p>
        </p:txBody>
      </p:sp>
      <p:grpSp>
        <p:nvGrpSpPr>
          <p:cNvPr id="4" name="Group 4"/>
          <p:cNvGrpSpPr/>
          <p:nvPr/>
        </p:nvGrpSpPr>
        <p:grpSpPr>
          <a:xfrm>
            <a:off x="7370465" y="4074195"/>
            <a:ext cx="9524977" cy="2138611"/>
            <a:chOff x="0" y="0"/>
            <a:chExt cx="12699969" cy="2851481"/>
          </a:xfrm>
        </p:grpSpPr>
        <p:sp>
          <p:nvSpPr>
            <p:cNvPr id="5" name="TextBox 5"/>
            <p:cNvSpPr txBox="1"/>
            <p:nvPr/>
          </p:nvSpPr>
          <p:spPr>
            <a:xfrm>
              <a:off x="0" y="-180975"/>
              <a:ext cx="12699969" cy="2067990"/>
            </a:xfrm>
            <a:prstGeom prst="rect">
              <a:avLst/>
            </a:prstGeom>
          </p:spPr>
          <p:txBody>
            <a:bodyPr lIns="0" tIns="0" rIns="0" bIns="0" rtlCol="0" anchor="t">
              <a:spAutoFit/>
            </a:bodyPr>
            <a:lstStyle/>
            <a:p>
              <a:pPr algn="l">
                <a:lnSpc>
                  <a:spcPts val="13046"/>
                </a:lnSpc>
              </a:pPr>
              <a:r>
                <a:rPr lang="en-US" sz="9318" dirty="0">
                  <a:solidFill>
                    <a:srgbClr val="FFFFFF"/>
                  </a:solidFill>
                  <a:latin typeface="字由点字典黑 65J"/>
                </a:rPr>
                <a:t>Architecture</a:t>
              </a:r>
            </a:p>
          </p:txBody>
        </p:sp>
        <p:sp>
          <p:nvSpPr>
            <p:cNvPr id="6" name="TextBox 6"/>
            <p:cNvSpPr txBox="1"/>
            <p:nvPr/>
          </p:nvSpPr>
          <p:spPr>
            <a:xfrm>
              <a:off x="0" y="1812723"/>
              <a:ext cx="12699969" cy="1038758"/>
            </a:xfrm>
            <a:prstGeom prst="rect">
              <a:avLst/>
            </a:prstGeom>
          </p:spPr>
          <p:txBody>
            <a:bodyPr lIns="0" tIns="0" rIns="0" bIns="0" rtlCol="0" anchor="t">
              <a:spAutoFit/>
            </a:bodyPr>
            <a:lstStyle/>
            <a:p>
              <a:pPr algn="l">
                <a:lnSpc>
                  <a:spcPts val="6523"/>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492306" y="388559"/>
            <a:ext cx="783118" cy="93531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114300" y="388559"/>
            <a:ext cx="783118" cy="935312"/>
          </a:xfrm>
          <a:prstGeom prst="rect">
            <a:avLst/>
          </a:prstGeom>
        </p:spPr>
      </p:pic>
      <p:grpSp>
        <p:nvGrpSpPr>
          <p:cNvPr id="4" name="Group 4"/>
          <p:cNvGrpSpPr/>
          <p:nvPr/>
        </p:nvGrpSpPr>
        <p:grpSpPr>
          <a:xfrm>
            <a:off x="1049891" y="388559"/>
            <a:ext cx="17238109" cy="944837"/>
            <a:chOff x="0" y="0"/>
            <a:chExt cx="22984145" cy="125978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7" name="Picture 7"/>
          <p:cNvPicPr>
            <a:picLocks noChangeAspect="1"/>
          </p:cNvPicPr>
          <p:nvPr/>
        </p:nvPicPr>
        <p:blipFill>
          <a:blip r:embed="rId6"/>
          <a:srcRect t="2223" b="2223"/>
          <a:stretch>
            <a:fillRect/>
          </a:stretch>
        </p:blipFill>
        <p:spPr>
          <a:xfrm>
            <a:off x="3275263" y="1333396"/>
            <a:ext cx="11743234" cy="8794438"/>
          </a:xfrm>
          <a:prstGeom prst="rect">
            <a:avLst/>
          </a:prstGeom>
        </p:spPr>
      </p:pic>
      <p:grpSp>
        <p:nvGrpSpPr>
          <p:cNvPr id="8" name="Group 8"/>
          <p:cNvGrpSpPr/>
          <p:nvPr/>
        </p:nvGrpSpPr>
        <p:grpSpPr>
          <a:xfrm>
            <a:off x="1832112" y="470644"/>
            <a:ext cx="11716681" cy="843848"/>
            <a:chOff x="0" y="0"/>
            <a:chExt cx="15622242" cy="1125131"/>
          </a:xfrm>
        </p:grpSpPr>
        <p:sp>
          <p:nvSpPr>
            <p:cNvPr id="9" name="TextBox 9"/>
            <p:cNvSpPr txBox="1"/>
            <p:nvPr/>
          </p:nvSpPr>
          <p:spPr>
            <a:xfrm>
              <a:off x="0" y="-114300"/>
              <a:ext cx="9219959" cy="1239431"/>
            </a:xfrm>
            <a:prstGeom prst="rect">
              <a:avLst/>
            </a:prstGeom>
          </p:spPr>
          <p:txBody>
            <a:bodyPr lIns="0" tIns="0" rIns="0" bIns="0" rtlCol="0" anchor="t">
              <a:spAutoFit/>
            </a:bodyPr>
            <a:lstStyle/>
            <a:p>
              <a:pPr algn="l">
                <a:lnSpc>
                  <a:spcPts val="7808"/>
                </a:lnSpc>
              </a:pPr>
              <a:r>
                <a:rPr lang="en-US" sz="5577">
                  <a:solidFill>
                    <a:srgbClr val="FFFFFF"/>
                  </a:solidFill>
                  <a:latin typeface="字由点字典黑 65J"/>
                </a:rPr>
                <a:t>Use Case Diagram</a:t>
              </a:r>
            </a:p>
          </p:txBody>
        </p:sp>
        <p:sp>
          <p:nvSpPr>
            <p:cNvPr id="10" name="TextBox 10"/>
            <p:cNvSpPr txBox="1"/>
            <p:nvPr/>
          </p:nvSpPr>
          <p:spPr>
            <a:xfrm>
              <a:off x="6833402" y="-803909"/>
              <a:ext cx="8788839" cy="466329"/>
            </a:xfrm>
            <a:prstGeom prst="rect">
              <a:avLst/>
            </a:prstGeom>
          </p:spPr>
          <p:txBody>
            <a:bodyPr lIns="0" tIns="0" rIns="0" bIns="0" rtlCol="0" anchor="t">
              <a:spAutoFit/>
            </a:bodyPr>
            <a:lstStyle/>
            <a:p>
              <a:pPr algn="l">
                <a:lnSpc>
                  <a:spcPts val="2928"/>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492306" y="388559"/>
            <a:ext cx="783118" cy="93531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114300" y="388559"/>
            <a:ext cx="783118" cy="935312"/>
          </a:xfrm>
          <a:prstGeom prst="rect">
            <a:avLst/>
          </a:prstGeom>
        </p:spPr>
      </p:pic>
      <p:grpSp>
        <p:nvGrpSpPr>
          <p:cNvPr id="4" name="Group 4"/>
          <p:cNvGrpSpPr/>
          <p:nvPr/>
        </p:nvGrpSpPr>
        <p:grpSpPr>
          <a:xfrm>
            <a:off x="1049891" y="388559"/>
            <a:ext cx="17238109" cy="944837"/>
            <a:chOff x="0" y="0"/>
            <a:chExt cx="22984145" cy="125978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7" name="Picture 7"/>
          <p:cNvPicPr>
            <a:picLocks noChangeAspect="1"/>
          </p:cNvPicPr>
          <p:nvPr/>
        </p:nvPicPr>
        <p:blipFill>
          <a:blip r:embed="rId6"/>
          <a:srcRect/>
          <a:stretch>
            <a:fillRect/>
          </a:stretch>
        </p:blipFill>
        <p:spPr>
          <a:xfrm>
            <a:off x="2477296" y="1333396"/>
            <a:ext cx="14383300" cy="8953604"/>
          </a:xfrm>
          <a:prstGeom prst="rect">
            <a:avLst/>
          </a:prstGeom>
        </p:spPr>
      </p:pic>
      <p:grpSp>
        <p:nvGrpSpPr>
          <p:cNvPr id="8" name="Group 8"/>
          <p:cNvGrpSpPr/>
          <p:nvPr/>
        </p:nvGrpSpPr>
        <p:grpSpPr>
          <a:xfrm>
            <a:off x="1832112" y="470644"/>
            <a:ext cx="9278992" cy="843848"/>
            <a:chOff x="0" y="0"/>
            <a:chExt cx="12371990" cy="1125131"/>
          </a:xfrm>
        </p:grpSpPr>
        <p:sp>
          <p:nvSpPr>
            <p:cNvPr id="9" name="TextBox 9"/>
            <p:cNvSpPr txBox="1"/>
            <p:nvPr/>
          </p:nvSpPr>
          <p:spPr>
            <a:xfrm>
              <a:off x="0" y="-114300"/>
              <a:ext cx="7301720" cy="1239431"/>
            </a:xfrm>
            <a:prstGeom prst="rect">
              <a:avLst/>
            </a:prstGeom>
          </p:spPr>
          <p:txBody>
            <a:bodyPr lIns="0" tIns="0" rIns="0" bIns="0" rtlCol="0" anchor="t">
              <a:spAutoFit/>
            </a:bodyPr>
            <a:lstStyle/>
            <a:p>
              <a:pPr algn="l">
                <a:lnSpc>
                  <a:spcPts val="7808"/>
                </a:lnSpc>
              </a:pPr>
              <a:r>
                <a:rPr lang="en-US" sz="5577">
                  <a:solidFill>
                    <a:srgbClr val="FFFFFF"/>
                  </a:solidFill>
                  <a:latin typeface="字由点字典黑 65J"/>
                </a:rPr>
                <a:t>Class Diagram</a:t>
              </a:r>
            </a:p>
          </p:txBody>
        </p:sp>
        <p:sp>
          <p:nvSpPr>
            <p:cNvPr id="10" name="TextBox 10"/>
            <p:cNvSpPr txBox="1"/>
            <p:nvPr/>
          </p:nvSpPr>
          <p:spPr>
            <a:xfrm>
              <a:off x="5411693" y="-803909"/>
              <a:ext cx="6960296" cy="466329"/>
            </a:xfrm>
            <a:prstGeom prst="rect">
              <a:avLst/>
            </a:prstGeom>
          </p:spPr>
          <p:txBody>
            <a:bodyPr lIns="0" tIns="0" rIns="0" bIns="0" rtlCol="0" anchor="t">
              <a:spAutoFit/>
            </a:bodyPr>
            <a:lstStyle/>
            <a:p>
              <a:pPr algn="l">
                <a:lnSpc>
                  <a:spcPts val="2928"/>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492306" y="388559"/>
            <a:ext cx="783118" cy="93531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114300" y="388559"/>
            <a:ext cx="783118" cy="935312"/>
          </a:xfrm>
          <a:prstGeom prst="rect">
            <a:avLst/>
          </a:prstGeom>
        </p:spPr>
      </p:pic>
      <p:grpSp>
        <p:nvGrpSpPr>
          <p:cNvPr id="4" name="Group 4"/>
          <p:cNvGrpSpPr/>
          <p:nvPr/>
        </p:nvGrpSpPr>
        <p:grpSpPr>
          <a:xfrm>
            <a:off x="1049891" y="388559"/>
            <a:ext cx="17238109" cy="944837"/>
            <a:chOff x="0" y="0"/>
            <a:chExt cx="22984145" cy="125978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7" name="Picture 7"/>
          <p:cNvPicPr>
            <a:picLocks noChangeAspect="1"/>
          </p:cNvPicPr>
          <p:nvPr/>
        </p:nvPicPr>
        <p:blipFill>
          <a:blip r:embed="rId6"/>
          <a:srcRect/>
          <a:stretch>
            <a:fillRect/>
          </a:stretch>
        </p:blipFill>
        <p:spPr>
          <a:xfrm>
            <a:off x="1600200" y="1638300"/>
            <a:ext cx="10459817" cy="8400541"/>
          </a:xfrm>
          <a:prstGeom prst="rect">
            <a:avLst/>
          </a:prstGeom>
        </p:spPr>
      </p:pic>
      <p:grpSp>
        <p:nvGrpSpPr>
          <p:cNvPr id="8" name="Group 8"/>
          <p:cNvGrpSpPr/>
          <p:nvPr/>
        </p:nvGrpSpPr>
        <p:grpSpPr>
          <a:xfrm>
            <a:off x="1832112" y="470644"/>
            <a:ext cx="7621364" cy="843848"/>
            <a:chOff x="0" y="0"/>
            <a:chExt cx="10161818" cy="1125131"/>
          </a:xfrm>
        </p:grpSpPr>
        <p:sp>
          <p:nvSpPr>
            <p:cNvPr id="9" name="TextBox 9"/>
            <p:cNvSpPr txBox="1"/>
            <p:nvPr/>
          </p:nvSpPr>
          <p:spPr>
            <a:xfrm>
              <a:off x="0" y="-114300"/>
              <a:ext cx="5997317" cy="1239431"/>
            </a:xfrm>
            <a:prstGeom prst="rect">
              <a:avLst/>
            </a:prstGeom>
          </p:spPr>
          <p:txBody>
            <a:bodyPr lIns="0" tIns="0" rIns="0" bIns="0" rtlCol="0" anchor="t">
              <a:spAutoFit/>
            </a:bodyPr>
            <a:lstStyle/>
            <a:p>
              <a:pPr algn="l">
                <a:lnSpc>
                  <a:spcPts val="7808"/>
                </a:lnSpc>
              </a:pPr>
              <a:r>
                <a:rPr lang="en-US" sz="5577">
                  <a:solidFill>
                    <a:srgbClr val="FFFFFF"/>
                  </a:solidFill>
                  <a:latin typeface="字由点字典黑 65J"/>
                </a:rPr>
                <a:t>ER Diagram</a:t>
              </a:r>
            </a:p>
          </p:txBody>
        </p:sp>
        <p:sp>
          <p:nvSpPr>
            <p:cNvPr id="10" name="TextBox 10"/>
            <p:cNvSpPr txBox="1"/>
            <p:nvPr/>
          </p:nvSpPr>
          <p:spPr>
            <a:xfrm>
              <a:off x="4444931" y="-803909"/>
              <a:ext cx="5716887" cy="466329"/>
            </a:xfrm>
            <a:prstGeom prst="rect">
              <a:avLst/>
            </a:prstGeom>
          </p:spPr>
          <p:txBody>
            <a:bodyPr lIns="0" tIns="0" rIns="0" bIns="0" rtlCol="0" anchor="t">
              <a:spAutoFit/>
            </a:bodyPr>
            <a:lstStyle/>
            <a:p>
              <a:pPr algn="l">
                <a:lnSpc>
                  <a:spcPts val="2928"/>
                </a:lnSpc>
              </a:pPr>
              <a:endParaRPr/>
            </a:p>
          </p:txBody>
        </p:sp>
      </p:grpSp>
      <p:sp>
        <p:nvSpPr>
          <p:cNvPr id="11" name="TextBox 11"/>
          <p:cNvSpPr txBox="1"/>
          <p:nvPr/>
        </p:nvSpPr>
        <p:spPr>
          <a:xfrm>
            <a:off x="11277600" y="5512179"/>
            <a:ext cx="7677150" cy="652781"/>
          </a:xfrm>
          <a:prstGeom prst="rect">
            <a:avLst/>
          </a:prstGeom>
        </p:spPr>
        <p:txBody>
          <a:bodyPr lIns="0" tIns="0" rIns="0" bIns="0" rtlCol="0" anchor="t">
            <a:spAutoFit/>
          </a:bodyPr>
          <a:lstStyle/>
          <a:p>
            <a:pPr algn="ctr">
              <a:lnSpc>
                <a:spcPts val="5319"/>
              </a:lnSpc>
            </a:pPr>
            <a:r>
              <a:rPr lang="en-US" sz="3799" dirty="0">
                <a:solidFill>
                  <a:srgbClr val="545454"/>
                </a:solidFill>
                <a:latin typeface="字由点字典黑 65J"/>
              </a:rPr>
              <a:t>Follow 3NF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E4F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3237715" y="3758035"/>
            <a:ext cx="2429748" cy="2429748"/>
          </a:xfrm>
          <a:prstGeom prst="rect">
            <a:avLst/>
          </a:prstGeom>
        </p:spPr>
      </p:pic>
      <p:sp>
        <p:nvSpPr>
          <p:cNvPr id="3" name="TextBox 3"/>
          <p:cNvSpPr txBox="1"/>
          <p:nvPr/>
        </p:nvSpPr>
        <p:spPr>
          <a:xfrm>
            <a:off x="3811060" y="3964915"/>
            <a:ext cx="1283058" cy="2227166"/>
          </a:xfrm>
          <a:prstGeom prst="rect">
            <a:avLst/>
          </a:prstGeom>
        </p:spPr>
        <p:txBody>
          <a:bodyPr lIns="0" tIns="0" rIns="0" bIns="0" rtlCol="0" anchor="t">
            <a:spAutoFit/>
          </a:bodyPr>
          <a:lstStyle/>
          <a:p>
            <a:pPr algn="ctr">
              <a:lnSpc>
                <a:spcPts val="17231"/>
              </a:lnSpc>
            </a:pPr>
            <a:r>
              <a:rPr lang="en-US" sz="15249">
                <a:solidFill>
                  <a:srgbClr val="FFFFFF"/>
                </a:solidFill>
                <a:latin typeface="字由点字刻宋 Bold"/>
              </a:rPr>
              <a:t>3</a:t>
            </a:r>
          </a:p>
        </p:txBody>
      </p:sp>
      <p:grpSp>
        <p:nvGrpSpPr>
          <p:cNvPr id="4" name="Group 4"/>
          <p:cNvGrpSpPr/>
          <p:nvPr/>
        </p:nvGrpSpPr>
        <p:grpSpPr>
          <a:xfrm>
            <a:off x="7682425" y="2634000"/>
            <a:ext cx="18522193" cy="7116162"/>
            <a:chOff x="0" y="0"/>
            <a:chExt cx="24696258" cy="9488216"/>
          </a:xfrm>
        </p:grpSpPr>
        <p:sp>
          <p:nvSpPr>
            <p:cNvPr id="5" name="TextBox 5"/>
            <p:cNvSpPr txBox="1"/>
            <p:nvPr/>
          </p:nvSpPr>
          <p:spPr>
            <a:xfrm>
              <a:off x="0" y="-180975"/>
              <a:ext cx="24696258" cy="8701515"/>
            </a:xfrm>
            <a:prstGeom prst="rect">
              <a:avLst/>
            </a:prstGeom>
          </p:spPr>
          <p:txBody>
            <a:bodyPr lIns="0" tIns="0" rIns="0" bIns="0" rtlCol="0" anchor="t">
              <a:spAutoFit/>
            </a:bodyPr>
            <a:lstStyle/>
            <a:p>
              <a:pPr>
                <a:lnSpc>
                  <a:spcPts val="13046"/>
                </a:lnSpc>
              </a:pPr>
              <a:r>
                <a:rPr lang="en-US" sz="9318">
                  <a:solidFill>
                    <a:srgbClr val="FFFFFF"/>
                  </a:solidFill>
                  <a:latin typeface="字由点字典黑 65J"/>
                </a:rPr>
                <a:t>Features </a:t>
              </a:r>
            </a:p>
            <a:p>
              <a:pPr>
                <a:lnSpc>
                  <a:spcPts val="13046"/>
                </a:lnSpc>
              </a:pPr>
              <a:r>
                <a:rPr lang="en-US" sz="9318">
                  <a:solidFill>
                    <a:srgbClr val="FFFFFF"/>
                  </a:solidFill>
                  <a:latin typeface="字由点字典黑 65J"/>
                </a:rPr>
                <a:t>     &amp; </a:t>
              </a:r>
            </a:p>
            <a:p>
              <a:pPr>
                <a:lnSpc>
                  <a:spcPts val="13046"/>
                </a:lnSpc>
              </a:pPr>
              <a:r>
                <a:rPr lang="en-US" sz="9318">
                  <a:solidFill>
                    <a:srgbClr val="FFFFFF"/>
                  </a:solidFill>
                  <a:latin typeface="字由点字典黑 65J"/>
                </a:rPr>
                <a:t>Timeline</a:t>
              </a:r>
            </a:p>
            <a:p>
              <a:pPr algn="l">
                <a:lnSpc>
                  <a:spcPts val="13046"/>
                </a:lnSpc>
              </a:pPr>
              <a:endParaRPr lang="en-US" sz="9318">
                <a:solidFill>
                  <a:srgbClr val="FFFFFF"/>
                </a:solidFill>
                <a:latin typeface="字由点字典黑 65J"/>
              </a:endParaRPr>
            </a:p>
          </p:txBody>
        </p:sp>
        <p:sp>
          <p:nvSpPr>
            <p:cNvPr id="6" name="TextBox 6"/>
            <p:cNvSpPr txBox="1"/>
            <p:nvPr/>
          </p:nvSpPr>
          <p:spPr>
            <a:xfrm>
              <a:off x="0" y="8446248"/>
              <a:ext cx="24696258" cy="1041968"/>
            </a:xfrm>
            <a:prstGeom prst="rect">
              <a:avLst/>
            </a:prstGeom>
          </p:spPr>
          <p:txBody>
            <a:bodyPr lIns="0" tIns="0" rIns="0" bIns="0" rtlCol="0" anchor="t">
              <a:spAutoFit/>
            </a:bodyPr>
            <a:lstStyle/>
            <a:p>
              <a:pPr algn="l">
                <a:lnSpc>
                  <a:spcPts val="6523"/>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E4F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4983"/>
          <a:stretch>
            <a:fillRect/>
          </a:stretch>
        </p:blipFill>
        <p:spPr>
          <a:xfrm>
            <a:off x="4699642" y="0"/>
            <a:ext cx="6029130" cy="3889652"/>
          </a:xfrm>
          <a:prstGeom prst="rect">
            <a:avLst/>
          </a:prstGeom>
        </p:spPr>
      </p:pic>
      <p:sp>
        <p:nvSpPr>
          <p:cNvPr id="3" name="TextBox 3"/>
          <p:cNvSpPr txBox="1"/>
          <p:nvPr/>
        </p:nvSpPr>
        <p:spPr>
          <a:xfrm>
            <a:off x="4320759" y="670462"/>
            <a:ext cx="6770829" cy="1274364"/>
          </a:xfrm>
          <a:prstGeom prst="rect">
            <a:avLst/>
          </a:prstGeom>
        </p:spPr>
        <p:txBody>
          <a:bodyPr lIns="0" tIns="0" rIns="0" bIns="0" rtlCol="0" anchor="t">
            <a:spAutoFit/>
          </a:bodyPr>
          <a:lstStyle/>
          <a:p>
            <a:pPr algn="ctr">
              <a:lnSpc>
                <a:spcPts val="9944"/>
              </a:lnSpc>
            </a:pPr>
            <a:r>
              <a:rPr lang="en-US" sz="8799">
                <a:solidFill>
                  <a:srgbClr val="FFFFFF"/>
                </a:solidFill>
                <a:latin typeface="字由点字刻宋 Bold"/>
              </a:rPr>
              <a:t>CONTENT</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0863" y="4518483"/>
            <a:ext cx="1190625" cy="1190625"/>
          </a:xfrm>
          <a:prstGeom prst="rect">
            <a:avLst/>
          </a:prstGeom>
        </p:spPr>
      </p:pic>
      <p:sp>
        <p:nvSpPr>
          <p:cNvPr id="5" name="TextBox 5"/>
          <p:cNvSpPr txBox="1"/>
          <p:nvPr/>
        </p:nvSpPr>
        <p:spPr>
          <a:xfrm>
            <a:off x="1552300" y="4715682"/>
            <a:ext cx="1047750" cy="818928"/>
          </a:xfrm>
          <a:prstGeom prst="rect">
            <a:avLst/>
          </a:prstGeom>
        </p:spPr>
        <p:txBody>
          <a:bodyPr lIns="0" tIns="0" rIns="0" bIns="0" rtlCol="0" anchor="t">
            <a:spAutoFit/>
          </a:bodyPr>
          <a:lstStyle/>
          <a:p>
            <a:pPr algn="ctr">
              <a:lnSpc>
                <a:spcPts val="6327"/>
              </a:lnSpc>
            </a:pPr>
            <a:r>
              <a:rPr lang="en-US" sz="5600">
                <a:solidFill>
                  <a:srgbClr val="FFFFFF"/>
                </a:solidFill>
                <a:latin typeface="字由点字刻宋 Bold"/>
              </a:rPr>
              <a:t>01</a:t>
            </a: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53238" y="4518483"/>
            <a:ext cx="1190625" cy="1190625"/>
          </a:xfrm>
          <a:prstGeom prst="rect">
            <a:avLst/>
          </a:prstGeom>
        </p:spPr>
      </p:pic>
      <p:sp>
        <p:nvSpPr>
          <p:cNvPr id="7" name="TextBox 7"/>
          <p:cNvSpPr txBox="1"/>
          <p:nvPr/>
        </p:nvSpPr>
        <p:spPr>
          <a:xfrm>
            <a:off x="9124675" y="4715682"/>
            <a:ext cx="1047750" cy="818928"/>
          </a:xfrm>
          <a:prstGeom prst="rect">
            <a:avLst/>
          </a:prstGeom>
        </p:spPr>
        <p:txBody>
          <a:bodyPr lIns="0" tIns="0" rIns="0" bIns="0" rtlCol="0" anchor="t">
            <a:spAutoFit/>
          </a:bodyPr>
          <a:lstStyle/>
          <a:p>
            <a:pPr algn="ctr">
              <a:lnSpc>
                <a:spcPts val="6327"/>
              </a:lnSpc>
            </a:pPr>
            <a:r>
              <a:rPr lang="en-US" sz="5600">
                <a:solidFill>
                  <a:srgbClr val="FFFFFF"/>
                </a:solidFill>
                <a:latin typeface="字由点字刻宋 Bold"/>
              </a:rPr>
              <a:t>03</a:t>
            </a:r>
          </a:p>
        </p:txBody>
      </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0863" y="6518733"/>
            <a:ext cx="1190625" cy="1190625"/>
          </a:xfrm>
          <a:prstGeom prst="rect">
            <a:avLst/>
          </a:prstGeom>
        </p:spPr>
      </p:pic>
      <p:sp>
        <p:nvSpPr>
          <p:cNvPr id="9" name="TextBox 9"/>
          <p:cNvSpPr txBox="1"/>
          <p:nvPr/>
        </p:nvSpPr>
        <p:spPr>
          <a:xfrm>
            <a:off x="1552300" y="6715932"/>
            <a:ext cx="1047750" cy="818928"/>
          </a:xfrm>
          <a:prstGeom prst="rect">
            <a:avLst/>
          </a:prstGeom>
        </p:spPr>
        <p:txBody>
          <a:bodyPr lIns="0" tIns="0" rIns="0" bIns="0" rtlCol="0" anchor="t">
            <a:spAutoFit/>
          </a:bodyPr>
          <a:lstStyle/>
          <a:p>
            <a:pPr algn="ctr">
              <a:lnSpc>
                <a:spcPts val="6327"/>
              </a:lnSpc>
            </a:pPr>
            <a:r>
              <a:rPr lang="en-US" sz="5600">
                <a:solidFill>
                  <a:srgbClr val="FFFFFF"/>
                </a:solidFill>
                <a:latin typeface="字由点字刻宋 Bold"/>
              </a:rPr>
              <a:t>02</a:t>
            </a:r>
          </a:p>
        </p:txBody>
      </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53238" y="6518733"/>
            <a:ext cx="1190625" cy="1190625"/>
          </a:xfrm>
          <a:prstGeom prst="rect">
            <a:avLst/>
          </a:prstGeom>
        </p:spPr>
      </p:pic>
      <p:sp>
        <p:nvSpPr>
          <p:cNvPr id="11" name="TextBox 11"/>
          <p:cNvSpPr txBox="1"/>
          <p:nvPr/>
        </p:nvSpPr>
        <p:spPr>
          <a:xfrm>
            <a:off x="9124675" y="6715932"/>
            <a:ext cx="1047750" cy="818928"/>
          </a:xfrm>
          <a:prstGeom prst="rect">
            <a:avLst/>
          </a:prstGeom>
        </p:spPr>
        <p:txBody>
          <a:bodyPr lIns="0" tIns="0" rIns="0" bIns="0" rtlCol="0" anchor="t">
            <a:spAutoFit/>
          </a:bodyPr>
          <a:lstStyle/>
          <a:p>
            <a:pPr algn="ctr">
              <a:lnSpc>
                <a:spcPts val="6327"/>
              </a:lnSpc>
            </a:pPr>
            <a:r>
              <a:rPr lang="en-US" sz="5600">
                <a:solidFill>
                  <a:srgbClr val="FFFFFF"/>
                </a:solidFill>
                <a:latin typeface="字由点字刻宋 Bold"/>
              </a:rPr>
              <a:t>04</a:t>
            </a:r>
          </a:p>
        </p:txBody>
      </p:sp>
      <p:grpSp>
        <p:nvGrpSpPr>
          <p:cNvPr id="12" name="Group 12"/>
          <p:cNvGrpSpPr/>
          <p:nvPr/>
        </p:nvGrpSpPr>
        <p:grpSpPr>
          <a:xfrm>
            <a:off x="3208352" y="4716682"/>
            <a:ext cx="5032328" cy="728980"/>
            <a:chOff x="0" y="0"/>
            <a:chExt cx="6709770" cy="971973"/>
          </a:xfrm>
        </p:grpSpPr>
        <p:sp>
          <p:nvSpPr>
            <p:cNvPr id="13" name="TextBox 13"/>
            <p:cNvSpPr txBox="1"/>
            <p:nvPr/>
          </p:nvSpPr>
          <p:spPr>
            <a:xfrm>
              <a:off x="0" y="-85725"/>
              <a:ext cx="6709770" cy="1057698"/>
            </a:xfrm>
            <a:prstGeom prst="rect">
              <a:avLst/>
            </a:prstGeom>
          </p:spPr>
          <p:txBody>
            <a:bodyPr lIns="0" tIns="0" rIns="0" bIns="0" rtlCol="0" anchor="t">
              <a:spAutoFit/>
            </a:bodyPr>
            <a:lstStyle/>
            <a:p>
              <a:pPr algn="l">
                <a:lnSpc>
                  <a:spcPts val="6719"/>
                </a:lnSpc>
              </a:pPr>
              <a:r>
                <a:rPr lang="en-US" sz="4800" dirty="0">
                  <a:solidFill>
                    <a:srgbClr val="FFFFFF"/>
                  </a:solidFill>
                  <a:latin typeface="字由点字典黑 65J"/>
                </a:rPr>
                <a:t>Mockups</a:t>
              </a:r>
            </a:p>
          </p:txBody>
        </p:sp>
        <p:sp>
          <p:nvSpPr>
            <p:cNvPr id="14" name="TextBox 14"/>
            <p:cNvSpPr txBox="1"/>
            <p:nvPr/>
          </p:nvSpPr>
          <p:spPr>
            <a:xfrm>
              <a:off x="0" y="-308398"/>
              <a:ext cx="6709770" cy="533612"/>
            </a:xfrm>
            <a:prstGeom prst="rect">
              <a:avLst/>
            </a:prstGeom>
          </p:spPr>
          <p:txBody>
            <a:bodyPr lIns="0" tIns="0" rIns="0" bIns="0" rtlCol="0" anchor="t">
              <a:spAutoFit/>
            </a:bodyPr>
            <a:lstStyle/>
            <a:p>
              <a:pPr algn="l">
                <a:lnSpc>
                  <a:spcPts val="3359"/>
                </a:lnSpc>
              </a:pPr>
              <a:endParaRPr/>
            </a:p>
          </p:txBody>
        </p:sp>
      </p:grpSp>
      <p:grpSp>
        <p:nvGrpSpPr>
          <p:cNvPr id="15" name="Group 15"/>
          <p:cNvGrpSpPr/>
          <p:nvPr/>
        </p:nvGrpSpPr>
        <p:grpSpPr>
          <a:xfrm>
            <a:off x="11091588" y="4716682"/>
            <a:ext cx="7196412" cy="732701"/>
            <a:chOff x="0" y="0"/>
            <a:chExt cx="9595216" cy="976934"/>
          </a:xfrm>
        </p:grpSpPr>
        <p:sp>
          <p:nvSpPr>
            <p:cNvPr id="16" name="TextBox 16"/>
            <p:cNvSpPr txBox="1"/>
            <p:nvPr/>
          </p:nvSpPr>
          <p:spPr>
            <a:xfrm>
              <a:off x="0" y="-84071"/>
              <a:ext cx="9595216" cy="1061006"/>
            </a:xfrm>
            <a:prstGeom prst="rect">
              <a:avLst/>
            </a:prstGeom>
          </p:spPr>
          <p:txBody>
            <a:bodyPr lIns="0" tIns="0" rIns="0" bIns="0" rtlCol="0" anchor="t">
              <a:spAutoFit/>
            </a:bodyPr>
            <a:lstStyle/>
            <a:p>
              <a:pPr algn="l">
                <a:lnSpc>
                  <a:spcPts val="6719"/>
                </a:lnSpc>
              </a:pPr>
              <a:r>
                <a:rPr lang="en-US" sz="4800" dirty="0" err="1">
                  <a:solidFill>
                    <a:srgbClr val="FFFFFF"/>
                  </a:solidFill>
                  <a:latin typeface="字由点字典黑 65J"/>
                </a:rPr>
                <a:t>Features&amp;Timeline</a:t>
              </a:r>
              <a:endParaRPr lang="en-US" sz="4800" dirty="0">
                <a:solidFill>
                  <a:srgbClr val="FFFFFF"/>
                </a:solidFill>
                <a:latin typeface="字由点字典黑 65J"/>
              </a:endParaRPr>
            </a:p>
          </p:txBody>
        </p:sp>
        <p:sp>
          <p:nvSpPr>
            <p:cNvPr id="17" name="TextBox 17"/>
            <p:cNvSpPr txBox="1"/>
            <p:nvPr/>
          </p:nvSpPr>
          <p:spPr>
            <a:xfrm>
              <a:off x="0" y="-280458"/>
              <a:ext cx="9595216" cy="535265"/>
            </a:xfrm>
            <a:prstGeom prst="rect">
              <a:avLst/>
            </a:prstGeom>
          </p:spPr>
          <p:txBody>
            <a:bodyPr lIns="0" tIns="0" rIns="0" bIns="0" rtlCol="0" anchor="t">
              <a:spAutoFit/>
            </a:bodyPr>
            <a:lstStyle/>
            <a:p>
              <a:pPr algn="l">
                <a:lnSpc>
                  <a:spcPts val="3359"/>
                </a:lnSpc>
              </a:pPr>
              <a:endParaRPr/>
            </a:p>
          </p:txBody>
        </p:sp>
      </p:grpSp>
      <p:grpSp>
        <p:nvGrpSpPr>
          <p:cNvPr id="18" name="Group 18"/>
          <p:cNvGrpSpPr/>
          <p:nvPr/>
        </p:nvGrpSpPr>
        <p:grpSpPr>
          <a:xfrm>
            <a:off x="3208352" y="6843027"/>
            <a:ext cx="4505855" cy="1021715"/>
            <a:chOff x="0" y="0"/>
            <a:chExt cx="6007807" cy="1362287"/>
          </a:xfrm>
        </p:grpSpPr>
        <p:sp>
          <p:nvSpPr>
            <p:cNvPr id="19" name="TextBox 19"/>
            <p:cNvSpPr txBox="1"/>
            <p:nvPr/>
          </p:nvSpPr>
          <p:spPr>
            <a:xfrm>
              <a:off x="0" y="-85725"/>
              <a:ext cx="6007807" cy="1057698"/>
            </a:xfrm>
            <a:prstGeom prst="rect">
              <a:avLst/>
            </a:prstGeom>
          </p:spPr>
          <p:txBody>
            <a:bodyPr lIns="0" tIns="0" rIns="0" bIns="0" rtlCol="0" anchor="t">
              <a:spAutoFit/>
            </a:bodyPr>
            <a:lstStyle/>
            <a:p>
              <a:pPr algn="l">
                <a:lnSpc>
                  <a:spcPts val="6719"/>
                </a:lnSpc>
              </a:pPr>
              <a:r>
                <a:rPr lang="en-US" sz="4800" dirty="0">
                  <a:solidFill>
                    <a:srgbClr val="FFFFFF"/>
                  </a:solidFill>
                  <a:latin typeface="字由点字典黑 65J"/>
                </a:rPr>
                <a:t>Architecture</a:t>
              </a:r>
            </a:p>
          </p:txBody>
        </p:sp>
        <p:sp>
          <p:nvSpPr>
            <p:cNvPr id="20" name="TextBox 20"/>
            <p:cNvSpPr txBox="1"/>
            <p:nvPr/>
          </p:nvSpPr>
          <p:spPr>
            <a:xfrm>
              <a:off x="25400" y="828675"/>
              <a:ext cx="5982407" cy="533612"/>
            </a:xfrm>
            <a:prstGeom prst="rect">
              <a:avLst/>
            </a:prstGeom>
          </p:spPr>
          <p:txBody>
            <a:bodyPr lIns="0" tIns="0" rIns="0" bIns="0" rtlCol="0" anchor="t">
              <a:spAutoFit/>
            </a:bodyPr>
            <a:lstStyle/>
            <a:p>
              <a:pPr algn="l">
                <a:lnSpc>
                  <a:spcPts val="3359"/>
                </a:lnSpc>
              </a:pPr>
              <a:endParaRPr/>
            </a:p>
          </p:txBody>
        </p:sp>
      </p:grpSp>
      <p:grpSp>
        <p:nvGrpSpPr>
          <p:cNvPr id="21" name="Group 21"/>
          <p:cNvGrpSpPr/>
          <p:nvPr/>
        </p:nvGrpSpPr>
        <p:grpSpPr>
          <a:xfrm>
            <a:off x="11231285" y="6803400"/>
            <a:ext cx="6917018" cy="731460"/>
            <a:chOff x="0" y="0"/>
            <a:chExt cx="9222690" cy="975281"/>
          </a:xfrm>
        </p:grpSpPr>
        <p:sp>
          <p:nvSpPr>
            <p:cNvPr id="22" name="TextBox 22"/>
            <p:cNvSpPr txBox="1"/>
            <p:nvPr/>
          </p:nvSpPr>
          <p:spPr>
            <a:xfrm>
              <a:off x="0" y="-85725"/>
              <a:ext cx="9222690" cy="1061006"/>
            </a:xfrm>
            <a:prstGeom prst="rect">
              <a:avLst/>
            </a:prstGeom>
          </p:spPr>
          <p:txBody>
            <a:bodyPr lIns="0" tIns="0" rIns="0" bIns="0" rtlCol="0" anchor="t">
              <a:spAutoFit/>
            </a:bodyPr>
            <a:lstStyle/>
            <a:p>
              <a:pPr algn="l">
                <a:lnSpc>
                  <a:spcPts val="6719"/>
                </a:lnSpc>
              </a:pPr>
              <a:r>
                <a:rPr lang="en-US" sz="4800">
                  <a:solidFill>
                    <a:srgbClr val="FFFFFF"/>
                  </a:solidFill>
                  <a:latin typeface="字由点字典黑 65J"/>
                </a:rPr>
                <a:t>Techniques</a:t>
              </a:r>
            </a:p>
          </p:txBody>
        </p:sp>
        <p:sp>
          <p:nvSpPr>
            <p:cNvPr id="23" name="TextBox 23"/>
            <p:cNvSpPr txBox="1"/>
            <p:nvPr/>
          </p:nvSpPr>
          <p:spPr>
            <a:xfrm>
              <a:off x="0" y="-302551"/>
              <a:ext cx="9222690" cy="535265"/>
            </a:xfrm>
            <a:prstGeom prst="rect">
              <a:avLst/>
            </a:prstGeom>
          </p:spPr>
          <p:txBody>
            <a:bodyPr lIns="0" tIns="0" rIns="0" bIns="0" rtlCol="0" anchor="t">
              <a:spAutoFit/>
            </a:bodyPr>
            <a:lstStyle/>
            <a:p>
              <a:pPr algn="l">
                <a:lnSpc>
                  <a:spcPts val="33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492306" y="388559"/>
            <a:ext cx="783118" cy="93531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114300" y="388559"/>
            <a:ext cx="783118" cy="935312"/>
          </a:xfrm>
          <a:prstGeom prst="rect">
            <a:avLst/>
          </a:prstGeom>
        </p:spPr>
      </p:pic>
      <p:grpSp>
        <p:nvGrpSpPr>
          <p:cNvPr id="4" name="Group 4"/>
          <p:cNvGrpSpPr/>
          <p:nvPr/>
        </p:nvGrpSpPr>
        <p:grpSpPr>
          <a:xfrm>
            <a:off x="1049891" y="388559"/>
            <a:ext cx="17238109" cy="944837"/>
            <a:chOff x="0" y="0"/>
            <a:chExt cx="22984145" cy="125978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grpSp>
        <p:nvGrpSpPr>
          <p:cNvPr id="7" name="Group 7"/>
          <p:cNvGrpSpPr/>
          <p:nvPr/>
        </p:nvGrpSpPr>
        <p:grpSpPr>
          <a:xfrm>
            <a:off x="1832112" y="470644"/>
            <a:ext cx="6853053" cy="847268"/>
            <a:chOff x="0" y="0"/>
            <a:chExt cx="9137404" cy="1129691"/>
          </a:xfrm>
        </p:grpSpPr>
        <p:sp>
          <p:nvSpPr>
            <p:cNvPr id="8" name="TextBox 8"/>
            <p:cNvSpPr txBox="1"/>
            <p:nvPr/>
          </p:nvSpPr>
          <p:spPr>
            <a:xfrm>
              <a:off x="0" y="-114300"/>
              <a:ext cx="5392727" cy="1243991"/>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Features</a:t>
              </a:r>
            </a:p>
          </p:txBody>
        </p:sp>
        <p:sp>
          <p:nvSpPr>
            <p:cNvPr id="9" name="TextBox 9"/>
            <p:cNvSpPr txBox="1"/>
            <p:nvPr/>
          </p:nvSpPr>
          <p:spPr>
            <a:xfrm>
              <a:off x="3996837" y="512370"/>
              <a:ext cx="5140567" cy="468025"/>
            </a:xfrm>
            <a:prstGeom prst="rect">
              <a:avLst/>
            </a:prstGeom>
          </p:spPr>
          <p:txBody>
            <a:bodyPr lIns="0" tIns="0" rIns="0" bIns="0" rtlCol="0" anchor="t">
              <a:spAutoFit/>
            </a:bodyPr>
            <a:lstStyle/>
            <a:p>
              <a:pPr algn="l">
                <a:lnSpc>
                  <a:spcPts val="2939"/>
                </a:lnSpc>
              </a:pPr>
              <a:endParaRPr/>
            </a:p>
          </p:txBody>
        </p:sp>
      </p:grpSp>
      <p:sp>
        <p:nvSpPr>
          <p:cNvPr id="10" name="TextBox 10"/>
          <p:cNvSpPr txBox="1"/>
          <p:nvPr/>
        </p:nvSpPr>
        <p:spPr>
          <a:xfrm>
            <a:off x="505859" y="2565899"/>
            <a:ext cx="5846548" cy="893445"/>
          </a:xfrm>
          <a:prstGeom prst="rect">
            <a:avLst/>
          </a:prstGeom>
        </p:spPr>
        <p:txBody>
          <a:bodyPr wrap="square" lIns="0" tIns="0" rIns="0" bIns="0" rtlCol="0" anchor="t">
            <a:spAutoFit/>
          </a:bodyPr>
          <a:lstStyle/>
          <a:p>
            <a:pPr algn="ctr">
              <a:lnSpc>
                <a:spcPts val="7279"/>
              </a:lnSpc>
            </a:pPr>
            <a:r>
              <a:rPr lang="en-US" sz="5199" dirty="0">
                <a:solidFill>
                  <a:srgbClr val="FF914D"/>
                </a:solidFill>
                <a:latin typeface="WenQuanYi"/>
              </a:rPr>
              <a:t>Basic Features:</a:t>
            </a:r>
          </a:p>
        </p:txBody>
      </p:sp>
      <p:sp>
        <p:nvSpPr>
          <p:cNvPr id="11" name="TextBox 11"/>
          <p:cNvSpPr txBox="1"/>
          <p:nvPr/>
        </p:nvSpPr>
        <p:spPr>
          <a:xfrm>
            <a:off x="1049891" y="6175619"/>
            <a:ext cx="10592580" cy="893445"/>
          </a:xfrm>
          <a:prstGeom prst="rect">
            <a:avLst/>
          </a:prstGeom>
        </p:spPr>
        <p:txBody>
          <a:bodyPr lIns="0" tIns="0" rIns="0" bIns="0" rtlCol="0" anchor="t">
            <a:spAutoFit/>
          </a:bodyPr>
          <a:lstStyle/>
          <a:p>
            <a:pPr algn="ctr">
              <a:lnSpc>
                <a:spcPts val="7279"/>
              </a:lnSpc>
            </a:pPr>
            <a:r>
              <a:rPr lang="en-US" sz="5199" dirty="0">
                <a:solidFill>
                  <a:srgbClr val="8C52FF"/>
                </a:solidFill>
                <a:latin typeface="WenQuanYi"/>
              </a:rPr>
              <a:t>Advanced Features(lower priority):</a:t>
            </a:r>
          </a:p>
        </p:txBody>
      </p:sp>
      <p:sp>
        <p:nvSpPr>
          <p:cNvPr id="12" name="TextBox 12"/>
          <p:cNvSpPr txBox="1"/>
          <p:nvPr/>
        </p:nvSpPr>
        <p:spPr>
          <a:xfrm>
            <a:off x="1275424" y="7295419"/>
            <a:ext cx="15983876" cy="1312511"/>
          </a:xfrm>
          <a:prstGeom prst="rect">
            <a:avLst/>
          </a:prstGeom>
        </p:spPr>
        <p:txBody>
          <a:bodyPr lIns="0" tIns="0" rIns="0" bIns="0" rtlCol="0" anchor="t">
            <a:spAutoFit/>
          </a:bodyPr>
          <a:lstStyle/>
          <a:p>
            <a:pPr>
              <a:lnSpc>
                <a:spcPts val="5253"/>
              </a:lnSpc>
            </a:pPr>
            <a:r>
              <a:rPr lang="en-US" sz="3752">
                <a:solidFill>
                  <a:srgbClr val="000000"/>
                </a:solidFill>
                <a:latin typeface="WenQuanYi"/>
              </a:rPr>
              <a:t>Seller Home Page, Shopping Cart, Browsing History, Recommending Goods (before Dec  20th)</a:t>
            </a:r>
          </a:p>
        </p:txBody>
      </p:sp>
      <p:sp>
        <p:nvSpPr>
          <p:cNvPr id="13" name="TextBox 13"/>
          <p:cNvSpPr txBox="1"/>
          <p:nvPr/>
        </p:nvSpPr>
        <p:spPr>
          <a:xfrm>
            <a:off x="1275424" y="3828319"/>
            <a:ext cx="16500383" cy="1978325"/>
          </a:xfrm>
          <a:prstGeom prst="rect">
            <a:avLst/>
          </a:prstGeom>
        </p:spPr>
        <p:txBody>
          <a:bodyPr lIns="0" tIns="0" rIns="0" bIns="0" rtlCol="0" anchor="t">
            <a:spAutoFit/>
          </a:bodyPr>
          <a:lstStyle/>
          <a:p>
            <a:pPr>
              <a:lnSpc>
                <a:spcPts val="5253"/>
              </a:lnSpc>
            </a:pPr>
            <a:r>
              <a:rPr lang="en-US" sz="3752" dirty="0">
                <a:solidFill>
                  <a:srgbClr val="000000"/>
                </a:solidFill>
                <a:latin typeface="WenQuanYi"/>
              </a:rPr>
              <a:t>Login/Register, Main Page, Personal Home Page, Search Box, Goods Details, Mail Reminder, （before November 15th） Chatting, Release and Post Goods, Transaction, Pay by Virtual Currency, Credit... (before Nov 30th)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E4F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3390949" y="3928626"/>
            <a:ext cx="2429748" cy="2429748"/>
          </a:xfrm>
          <a:prstGeom prst="rect">
            <a:avLst/>
          </a:prstGeom>
        </p:spPr>
      </p:pic>
      <p:sp>
        <p:nvSpPr>
          <p:cNvPr id="3" name="TextBox 3"/>
          <p:cNvSpPr txBox="1"/>
          <p:nvPr/>
        </p:nvSpPr>
        <p:spPr>
          <a:xfrm>
            <a:off x="3964294" y="4135505"/>
            <a:ext cx="1283058" cy="2227166"/>
          </a:xfrm>
          <a:prstGeom prst="rect">
            <a:avLst/>
          </a:prstGeom>
        </p:spPr>
        <p:txBody>
          <a:bodyPr lIns="0" tIns="0" rIns="0" bIns="0" rtlCol="0" anchor="t">
            <a:spAutoFit/>
          </a:bodyPr>
          <a:lstStyle/>
          <a:p>
            <a:pPr algn="ctr">
              <a:lnSpc>
                <a:spcPts val="17231"/>
              </a:lnSpc>
            </a:pPr>
            <a:r>
              <a:rPr lang="en-US" sz="15249">
                <a:solidFill>
                  <a:srgbClr val="FFFFFF"/>
                </a:solidFill>
                <a:latin typeface="字由点字刻宋 Bold"/>
              </a:rPr>
              <a:t>4</a:t>
            </a:r>
          </a:p>
        </p:txBody>
      </p:sp>
      <p:grpSp>
        <p:nvGrpSpPr>
          <p:cNvPr id="4" name="Group 4"/>
          <p:cNvGrpSpPr/>
          <p:nvPr/>
        </p:nvGrpSpPr>
        <p:grpSpPr>
          <a:xfrm>
            <a:off x="7174099" y="4463123"/>
            <a:ext cx="9524977" cy="2138611"/>
            <a:chOff x="0" y="0"/>
            <a:chExt cx="12699969" cy="2851481"/>
          </a:xfrm>
        </p:grpSpPr>
        <p:sp>
          <p:nvSpPr>
            <p:cNvPr id="5" name="TextBox 5"/>
            <p:cNvSpPr txBox="1"/>
            <p:nvPr/>
          </p:nvSpPr>
          <p:spPr>
            <a:xfrm>
              <a:off x="0" y="-180975"/>
              <a:ext cx="12699969" cy="2067990"/>
            </a:xfrm>
            <a:prstGeom prst="rect">
              <a:avLst/>
            </a:prstGeom>
          </p:spPr>
          <p:txBody>
            <a:bodyPr lIns="0" tIns="0" rIns="0" bIns="0" rtlCol="0" anchor="t">
              <a:spAutoFit/>
            </a:bodyPr>
            <a:lstStyle/>
            <a:p>
              <a:pPr algn="l">
                <a:lnSpc>
                  <a:spcPts val="13046"/>
                </a:lnSpc>
              </a:pPr>
              <a:r>
                <a:rPr lang="en-US" sz="9318">
                  <a:solidFill>
                    <a:srgbClr val="FFFFFF"/>
                  </a:solidFill>
                  <a:latin typeface="字由点字典黑 65J"/>
                </a:rPr>
                <a:t>Techniques</a:t>
              </a:r>
            </a:p>
          </p:txBody>
        </p:sp>
        <p:sp>
          <p:nvSpPr>
            <p:cNvPr id="6" name="TextBox 6"/>
            <p:cNvSpPr txBox="1"/>
            <p:nvPr/>
          </p:nvSpPr>
          <p:spPr>
            <a:xfrm>
              <a:off x="0" y="1812723"/>
              <a:ext cx="12699969" cy="1038758"/>
            </a:xfrm>
            <a:prstGeom prst="rect">
              <a:avLst/>
            </a:prstGeom>
          </p:spPr>
          <p:txBody>
            <a:bodyPr lIns="0" tIns="0" rIns="0" bIns="0" rtlCol="0" anchor="t">
              <a:spAutoFit/>
            </a:bodyPr>
            <a:lstStyle/>
            <a:p>
              <a:pPr algn="l">
                <a:lnSpc>
                  <a:spcPts val="6523"/>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492306" y="388559"/>
            <a:ext cx="783118" cy="93531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114300" y="388559"/>
            <a:ext cx="783118" cy="935312"/>
          </a:xfrm>
          <a:prstGeom prst="rect">
            <a:avLst/>
          </a:prstGeom>
        </p:spPr>
      </p:pic>
      <p:grpSp>
        <p:nvGrpSpPr>
          <p:cNvPr id="4" name="Group 4"/>
          <p:cNvGrpSpPr/>
          <p:nvPr/>
        </p:nvGrpSpPr>
        <p:grpSpPr>
          <a:xfrm>
            <a:off x="1049891" y="388559"/>
            <a:ext cx="17238109" cy="944837"/>
            <a:chOff x="0" y="0"/>
            <a:chExt cx="22984145" cy="125978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grpSp>
        <p:nvGrpSpPr>
          <p:cNvPr id="7" name="Group 7"/>
          <p:cNvGrpSpPr/>
          <p:nvPr/>
        </p:nvGrpSpPr>
        <p:grpSpPr>
          <a:xfrm>
            <a:off x="1832112" y="470644"/>
            <a:ext cx="6853053" cy="847268"/>
            <a:chOff x="0" y="0"/>
            <a:chExt cx="9137404" cy="1129691"/>
          </a:xfrm>
        </p:grpSpPr>
        <p:sp>
          <p:nvSpPr>
            <p:cNvPr id="8" name="TextBox 8"/>
            <p:cNvSpPr txBox="1"/>
            <p:nvPr/>
          </p:nvSpPr>
          <p:spPr>
            <a:xfrm>
              <a:off x="0" y="-114300"/>
              <a:ext cx="5392727" cy="1243991"/>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Techniques</a:t>
              </a:r>
            </a:p>
          </p:txBody>
        </p:sp>
        <p:sp>
          <p:nvSpPr>
            <p:cNvPr id="9" name="TextBox 9"/>
            <p:cNvSpPr txBox="1"/>
            <p:nvPr/>
          </p:nvSpPr>
          <p:spPr>
            <a:xfrm>
              <a:off x="3996837" y="512370"/>
              <a:ext cx="5140567" cy="468025"/>
            </a:xfrm>
            <a:prstGeom prst="rect">
              <a:avLst/>
            </a:prstGeom>
          </p:spPr>
          <p:txBody>
            <a:bodyPr lIns="0" tIns="0" rIns="0" bIns="0" rtlCol="0" anchor="t">
              <a:spAutoFit/>
            </a:bodyPr>
            <a:lstStyle/>
            <a:p>
              <a:pPr algn="l">
                <a:lnSpc>
                  <a:spcPts val="2939"/>
                </a:lnSpc>
              </a:pPr>
              <a:endParaRPr/>
            </a:p>
          </p:txBody>
        </p:sp>
      </p:grpSp>
      <p:sp>
        <p:nvSpPr>
          <p:cNvPr id="10" name="TextBox 10"/>
          <p:cNvSpPr txBox="1"/>
          <p:nvPr/>
        </p:nvSpPr>
        <p:spPr>
          <a:xfrm>
            <a:off x="1028700" y="2572354"/>
            <a:ext cx="1294309" cy="893445"/>
          </a:xfrm>
          <a:prstGeom prst="rect">
            <a:avLst/>
          </a:prstGeom>
        </p:spPr>
        <p:txBody>
          <a:bodyPr lIns="0" tIns="0" rIns="0" bIns="0" rtlCol="0" anchor="t">
            <a:spAutoFit/>
          </a:bodyPr>
          <a:lstStyle/>
          <a:p>
            <a:pPr algn="ctr">
              <a:lnSpc>
                <a:spcPts val="7279"/>
              </a:lnSpc>
            </a:pPr>
            <a:r>
              <a:rPr lang="en-US" sz="5199" dirty="0">
                <a:solidFill>
                  <a:srgbClr val="FF914D"/>
                </a:solidFill>
                <a:latin typeface="WenQuanYi"/>
              </a:rPr>
              <a:t>Vue:</a:t>
            </a:r>
          </a:p>
        </p:txBody>
      </p:sp>
      <p:sp>
        <p:nvSpPr>
          <p:cNvPr id="11" name="TextBox 11"/>
          <p:cNvSpPr txBox="1"/>
          <p:nvPr/>
        </p:nvSpPr>
        <p:spPr>
          <a:xfrm>
            <a:off x="-2362200" y="6134100"/>
            <a:ext cx="10592580" cy="893445"/>
          </a:xfrm>
          <a:prstGeom prst="rect">
            <a:avLst/>
          </a:prstGeom>
        </p:spPr>
        <p:txBody>
          <a:bodyPr lIns="0" tIns="0" rIns="0" bIns="0" rtlCol="0" anchor="t">
            <a:spAutoFit/>
          </a:bodyPr>
          <a:lstStyle/>
          <a:p>
            <a:pPr algn="ctr">
              <a:lnSpc>
                <a:spcPts val="7279"/>
              </a:lnSpc>
            </a:pPr>
            <a:r>
              <a:rPr lang="en-US" sz="5199" dirty="0">
                <a:solidFill>
                  <a:srgbClr val="8C52FF"/>
                </a:solidFill>
                <a:latin typeface="WenQuanYi"/>
              </a:rPr>
              <a:t>Spring Boot:</a:t>
            </a:r>
          </a:p>
        </p:txBody>
      </p:sp>
      <p:sp>
        <p:nvSpPr>
          <p:cNvPr id="12" name="TextBox 12"/>
          <p:cNvSpPr txBox="1"/>
          <p:nvPr/>
        </p:nvSpPr>
        <p:spPr>
          <a:xfrm>
            <a:off x="1152062" y="7290488"/>
            <a:ext cx="16735850" cy="3292432"/>
          </a:xfrm>
          <a:prstGeom prst="rect">
            <a:avLst/>
          </a:prstGeom>
        </p:spPr>
        <p:txBody>
          <a:bodyPr lIns="0" tIns="0" rIns="0" bIns="0" rtlCol="0" anchor="t">
            <a:spAutoFit/>
          </a:bodyPr>
          <a:lstStyle/>
          <a:p>
            <a:pPr>
              <a:lnSpc>
                <a:spcPts val="5253"/>
              </a:lnSpc>
            </a:pPr>
            <a:r>
              <a:rPr lang="en-US" sz="3752">
                <a:solidFill>
                  <a:srgbClr val="000000"/>
                </a:solidFill>
                <a:latin typeface="WenQuanYi"/>
              </a:rPr>
              <a:t>Spring is a lightweight container that manages the life cycle of beans. It provides powerful IOC, AOP and Web MVC functions. SpringBoot simplifies the initial setup and development of new Spring applications. </a:t>
            </a:r>
          </a:p>
          <a:p>
            <a:pPr>
              <a:lnSpc>
                <a:spcPts val="5253"/>
              </a:lnSpc>
            </a:pPr>
            <a:endParaRPr lang="en-US" sz="3752">
              <a:solidFill>
                <a:srgbClr val="000000"/>
              </a:solidFill>
              <a:latin typeface="WenQuanYi"/>
            </a:endParaRPr>
          </a:p>
          <a:p>
            <a:pPr>
              <a:lnSpc>
                <a:spcPts val="5253"/>
              </a:lnSpc>
            </a:pPr>
            <a:endParaRPr lang="en-US" sz="3752">
              <a:solidFill>
                <a:srgbClr val="000000"/>
              </a:solidFill>
              <a:latin typeface="WenQuanYi"/>
            </a:endParaRPr>
          </a:p>
        </p:txBody>
      </p:sp>
      <p:sp>
        <p:nvSpPr>
          <p:cNvPr id="13" name="TextBox 13"/>
          <p:cNvSpPr txBox="1"/>
          <p:nvPr/>
        </p:nvSpPr>
        <p:spPr>
          <a:xfrm>
            <a:off x="1275424" y="3828319"/>
            <a:ext cx="15983876" cy="1305503"/>
          </a:xfrm>
          <a:prstGeom prst="rect">
            <a:avLst/>
          </a:prstGeom>
        </p:spPr>
        <p:txBody>
          <a:bodyPr lIns="0" tIns="0" rIns="0" bIns="0" rtlCol="0" anchor="t">
            <a:spAutoFit/>
          </a:bodyPr>
          <a:lstStyle/>
          <a:p>
            <a:pPr>
              <a:lnSpc>
                <a:spcPts val="5253"/>
              </a:lnSpc>
            </a:pPr>
            <a:r>
              <a:rPr lang="en-US" sz="3752">
                <a:solidFill>
                  <a:srgbClr val="000000"/>
                </a:solidFill>
                <a:latin typeface="WenQuanYi"/>
              </a:rPr>
              <a:t>It is a set of progressive JavaScript frameworks for building user interfaces.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492306" y="388559"/>
            <a:ext cx="783118" cy="935312"/>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114300" y="388559"/>
            <a:ext cx="783118" cy="935312"/>
          </a:xfrm>
          <a:prstGeom prst="rect">
            <a:avLst/>
          </a:prstGeom>
        </p:spPr>
      </p:pic>
      <p:grpSp>
        <p:nvGrpSpPr>
          <p:cNvPr id="4" name="Group 4"/>
          <p:cNvGrpSpPr/>
          <p:nvPr/>
        </p:nvGrpSpPr>
        <p:grpSpPr>
          <a:xfrm>
            <a:off x="1049891" y="388559"/>
            <a:ext cx="17238109" cy="944837"/>
            <a:chOff x="0" y="0"/>
            <a:chExt cx="22984145" cy="1259783"/>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grpSp>
        <p:nvGrpSpPr>
          <p:cNvPr id="7" name="Group 7"/>
          <p:cNvGrpSpPr/>
          <p:nvPr/>
        </p:nvGrpSpPr>
        <p:grpSpPr>
          <a:xfrm>
            <a:off x="1832112" y="470644"/>
            <a:ext cx="6853053" cy="847268"/>
            <a:chOff x="0" y="0"/>
            <a:chExt cx="9137404" cy="1129691"/>
          </a:xfrm>
        </p:grpSpPr>
        <p:sp>
          <p:nvSpPr>
            <p:cNvPr id="8" name="TextBox 8"/>
            <p:cNvSpPr txBox="1"/>
            <p:nvPr/>
          </p:nvSpPr>
          <p:spPr>
            <a:xfrm>
              <a:off x="0" y="-114300"/>
              <a:ext cx="5392727" cy="1243991"/>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Techniques</a:t>
              </a:r>
            </a:p>
          </p:txBody>
        </p:sp>
        <p:sp>
          <p:nvSpPr>
            <p:cNvPr id="9" name="TextBox 9"/>
            <p:cNvSpPr txBox="1"/>
            <p:nvPr/>
          </p:nvSpPr>
          <p:spPr>
            <a:xfrm>
              <a:off x="3996837" y="512370"/>
              <a:ext cx="5140567" cy="468025"/>
            </a:xfrm>
            <a:prstGeom prst="rect">
              <a:avLst/>
            </a:prstGeom>
          </p:spPr>
          <p:txBody>
            <a:bodyPr lIns="0" tIns="0" rIns="0" bIns="0" rtlCol="0" anchor="t">
              <a:spAutoFit/>
            </a:bodyPr>
            <a:lstStyle/>
            <a:p>
              <a:pPr algn="l">
                <a:lnSpc>
                  <a:spcPts val="2939"/>
                </a:lnSpc>
              </a:pPr>
              <a:endParaRPr/>
            </a:p>
          </p:txBody>
        </p:sp>
      </p:grpSp>
      <p:sp>
        <p:nvSpPr>
          <p:cNvPr id="10" name="TextBox 10"/>
          <p:cNvSpPr txBox="1"/>
          <p:nvPr/>
        </p:nvSpPr>
        <p:spPr>
          <a:xfrm>
            <a:off x="1275424" y="2470613"/>
            <a:ext cx="1724124" cy="893445"/>
          </a:xfrm>
          <a:prstGeom prst="rect">
            <a:avLst/>
          </a:prstGeom>
        </p:spPr>
        <p:txBody>
          <a:bodyPr lIns="0" tIns="0" rIns="0" bIns="0" rtlCol="0" anchor="t">
            <a:spAutoFit/>
          </a:bodyPr>
          <a:lstStyle/>
          <a:p>
            <a:pPr algn="ctr">
              <a:lnSpc>
                <a:spcPts val="7279"/>
              </a:lnSpc>
            </a:pPr>
            <a:r>
              <a:rPr lang="en-US" sz="5199" dirty="0">
                <a:solidFill>
                  <a:srgbClr val="FF914D"/>
                </a:solidFill>
                <a:latin typeface="WenQuanYi"/>
              </a:rPr>
              <a:t>Shiro:</a:t>
            </a:r>
          </a:p>
        </p:txBody>
      </p:sp>
      <p:sp>
        <p:nvSpPr>
          <p:cNvPr id="11" name="TextBox 11"/>
          <p:cNvSpPr txBox="1"/>
          <p:nvPr/>
        </p:nvSpPr>
        <p:spPr>
          <a:xfrm>
            <a:off x="1275424" y="6020203"/>
            <a:ext cx="1724124" cy="893445"/>
          </a:xfrm>
          <a:prstGeom prst="rect">
            <a:avLst/>
          </a:prstGeom>
        </p:spPr>
        <p:txBody>
          <a:bodyPr lIns="0" tIns="0" rIns="0" bIns="0" rtlCol="0" anchor="t">
            <a:spAutoFit/>
          </a:bodyPr>
          <a:lstStyle/>
          <a:p>
            <a:pPr algn="ctr">
              <a:lnSpc>
                <a:spcPts val="7279"/>
              </a:lnSpc>
            </a:pPr>
            <a:r>
              <a:rPr lang="en-US" sz="5199" dirty="0">
                <a:solidFill>
                  <a:srgbClr val="8C52FF"/>
                </a:solidFill>
                <a:latin typeface="WenQuanYi"/>
              </a:rPr>
              <a:t>Mail:</a:t>
            </a:r>
          </a:p>
        </p:txBody>
      </p:sp>
      <p:sp>
        <p:nvSpPr>
          <p:cNvPr id="12" name="TextBox 12"/>
          <p:cNvSpPr txBox="1"/>
          <p:nvPr/>
        </p:nvSpPr>
        <p:spPr>
          <a:xfrm>
            <a:off x="1275424" y="7295419"/>
            <a:ext cx="15983876" cy="2644139"/>
          </a:xfrm>
          <a:prstGeom prst="rect">
            <a:avLst/>
          </a:prstGeom>
        </p:spPr>
        <p:txBody>
          <a:bodyPr lIns="0" tIns="0" rIns="0" bIns="0" rtlCol="0" anchor="t">
            <a:spAutoFit/>
          </a:bodyPr>
          <a:lstStyle/>
          <a:p>
            <a:pPr>
              <a:lnSpc>
                <a:spcPts val="5253"/>
              </a:lnSpc>
            </a:pPr>
            <a:r>
              <a:rPr lang="en-US" sz="3752">
                <a:solidFill>
                  <a:srgbClr val="000000"/>
                </a:solidFill>
                <a:latin typeface="WenQuanYi"/>
              </a:rPr>
              <a:t>Java officially provides a Java class library that encapsulates the email protocol JavaMail. Enable THE SMTP protocol of QQ mailbox and record the activation code. Then use QQ mail to send email to user's email. </a:t>
            </a:r>
          </a:p>
          <a:p>
            <a:pPr>
              <a:lnSpc>
                <a:spcPts val="5253"/>
              </a:lnSpc>
            </a:pPr>
            <a:endParaRPr lang="en-US" sz="3752">
              <a:solidFill>
                <a:srgbClr val="000000"/>
              </a:solidFill>
              <a:latin typeface="WenQuanYi"/>
            </a:endParaRPr>
          </a:p>
        </p:txBody>
      </p:sp>
      <p:sp>
        <p:nvSpPr>
          <p:cNvPr id="13" name="TextBox 13"/>
          <p:cNvSpPr txBox="1"/>
          <p:nvPr/>
        </p:nvSpPr>
        <p:spPr>
          <a:xfrm>
            <a:off x="1275424" y="3670620"/>
            <a:ext cx="15983876" cy="1967812"/>
          </a:xfrm>
          <a:prstGeom prst="rect">
            <a:avLst/>
          </a:prstGeom>
        </p:spPr>
        <p:txBody>
          <a:bodyPr lIns="0" tIns="0" rIns="0" bIns="0" rtlCol="0" anchor="t">
            <a:spAutoFit/>
          </a:bodyPr>
          <a:lstStyle/>
          <a:p>
            <a:pPr>
              <a:lnSpc>
                <a:spcPts val="5253"/>
              </a:lnSpc>
            </a:pPr>
            <a:r>
              <a:rPr lang="en-US" sz="3752">
                <a:solidFill>
                  <a:srgbClr val="000000"/>
                </a:solidFill>
                <a:latin typeface="WenQuanYi"/>
              </a:rPr>
              <a:t>Combine password with randomly generated salt and then hash to encode, store the encoded password and corresponding salt in database. Shiro is used to verify the input password when user log in.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78578">
            <a:off x="10754587" y="406471"/>
            <a:ext cx="9724277" cy="9474058"/>
            <a:chOff x="0" y="0"/>
            <a:chExt cx="12965702" cy="1263207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3624" y="0"/>
              <a:ext cx="12632078" cy="1263207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274" r="55269"/>
            <a:stretch>
              <a:fillRect/>
            </a:stretch>
          </p:blipFill>
          <p:spPr>
            <a:xfrm rot="-2996542">
              <a:off x="1242929" y="6392251"/>
              <a:ext cx="3101709" cy="469225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274" r="55269"/>
            <a:stretch>
              <a:fillRect/>
            </a:stretch>
          </p:blipFill>
          <p:spPr>
            <a:xfrm rot="2289148">
              <a:off x="1118024" y="1967125"/>
              <a:ext cx="3101709" cy="4692251"/>
            </a:xfrm>
            <a:prstGeom prst="rect">
              <a:avLst/>
            </a:prstGeom>
          </p:spPr>
        </p:pic>
      </p:grpSp>
      <p:grpSp>
        <p:nvGrpSpPr>
          <p:cNvPr id="6" name="Group 6"/>
          <p:cNvGrpSpPr/>
          <p:nvPr/>
        </p:nvGrpSpPr>
        <p:grpSpPr>
          <a:xfrm rot="389481">
            <a:off x="12910064" y="870197"/>
            <a:ext cx="8446951" cy="8229600"/>
            <a:chOff x="0" y="0"/>
            <a:chExt cx="11262601" cy="10972800"/>
          </a:xfrm>
        </p:grpSpPr>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9801" y="0"/>
              <a:ext cx="10972800" cy="10972800"/>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274" r="55269"/>
            <a:stretch>
              <a:fillRect/>
            </a:stretch>
          </p:blipFill>
          <p:spPr>
            <a:xfrm rot="-2996542">
              <a:off x="1079665" y="5552601"/>
              <a:ext cx="2694286" cy="407590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274" r="55269"/>
            <a:stretch>
              <a:fillRect/>
            </a:stretch>
          </p:blipFill>
          <p:spPr>
            <a:xfrm rot="2289148">
              <a:off x="971167" y="1708734"/>
              <a:ext cx="2694286" cy="4075903"/>
            </a:xfrm>
            <a:prstGeom prst="rect">
              <a:avLst/>
            </a:prstGeom>
          </p:spPr>
        </p:pic>
      </p:gr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9662" y="7657375"/>
            <a:ext cx="7443804" cy="198501"/>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93287" r="65740"/>
          <a:stretch>
            <a:fillRect/>
          </a:stretch>
        </p:blipFill>
        <p:spPr>
          <a:xfrm>
            <a:off x="1329662" y="8227941"/>
            <a:ext cx="2819400" cy="552450"/>
          </a:xfrm>
          <a:prstGeom prst="rect">
            <a:avLst/>
          </a:prstGeom>
        </p:spPr>
      </p:pic>
      <p:sp>
        <p:nvSpPr>
          <p:cNvPr id="13" name="TextBox 13"/>
          <p:cNvSpPr txBox="1"/>
          <p:nvPr/>
        </p:nvSpPr>
        <p:spPr>
          <a:xfrm>
            <a:off x="1329662" y="8243181"/>
            <a:ext cx="2819400" cy="474335"/>
          </a:xfrm>
          <a:prstGeom prst="rect">
            <a:avLst/>
          </a:prstGeom>
        </p:spPr>
        <p:txBody>
          <a:bodyPr lIns="0" tIns="0" rIns="0" bIns="0" rtlCol="0" anchor="t">
            <a:spAutoFit/>
          </a:bodyPr>
          <a:lstStyle/>
          <a:p>
            <a:pPr algn="ctr">
              <a:lnSpc>
                <a:spcPts val="3919"/>
              </a:lnSpc>
            </a:pPr>
            <a:r>
              <a:rPr lang="en-US" sz="2799" spc="375">
                <a:solidFill>
                  <a:srgbClr val="FFFFFF"/>
                </a:solidFill>
                <a:latin typeface="字由点字刻宋 Bold"/>
              </a:rPr>
              <a:t>2021.10.14</a:t>
            </a:r>
          </a:p>
        </p:txBody>
      </p:sp>
      <p:sp>
        <p:nvSpPr>
          <p:cNvPr id="15" name="TextBox 9">
            <a:extLst>
              <a:ext uri="{FF2B5EF4-FFF2-40B4-BE49-F238E27FC236}">
                <a16:creationId xmlns:a16="http://schemas.microsoft.com/office/drawing/2014/main" id="{D788D4F3-CE5E-474D-9134-B3B0A8111823}"/>
              </a:ext>
            </a:extLst>
          </p:cNvPr>
          <p:cNvSpPr txBox="1"/>
          <p:nvPr/>
        </p:nvSpPr>
        <p:spPr>
          <a:xfrm>
            <a:off x="1364131" y="5590473"/>
            <a:ext cx="6778415" cy="1880870"/>
          </a:xfrm>
          <a:prstGeom prst="rect">
            <a:avLst/>
          </a:prstGeom>
        </p:spPr>
        <p:txBody>
          <a:bodyPr lIns="0" tIns="0" rIns="0" bIns="0" rtlCol="0" anchor="t">
            <a:spAutoFit/>
          </a:bodyPr>
          <a:lstStyle/>
          <a:p>
            <a:pPr algn="l">
              <a:lnSpc>
                <a:spcPts val="14689"/>
              </a:lnSpc>
            </a:pPr>
            <a:r>
              <a:rPr lang="en-US" sz="12999" dirty="0">
                <a:solidFill>
                  <a:srgbClr val="3E4F59"/>
                </a:solidFill>
                <a:latin typeface="字由点字典黑 65J" panose="02010600030101010101" charset="-122"/>
                <a:ea typeface="字由点字典黑 65J" panose="02010600030101010101" charset="-122"/>
              </a:rPr>
              <a:t>Thanks</a:t>
            </a:r>
          </a:p>
        </p:txBody>
      </p:sp>
    </p:spTree>
    <p:extLst>
      <p:ext uri="{BB962C8B-B14F-4D97-AF65-F5344CB8AC3E}">
        <p14:creationId xmlns:p14="http://schemas.microsoft.com/office/powerpoint/2010/main" val="213066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E4F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4220375" y="3697080"/>
            <a:ext cx="2429748" cy="2429748"/>
          </a:xfrm>
          <a:prstGeom prst="rect">
            <a:avLst/>
          </a:prstGeom>
        </p:spPr>
      </p:pic>
      <p:sp>
        <p:nvSpPr>
          <p:cNvPr id="3" name="TextBox 3"/>
          <p:cNvSpPr txBox="1"/>
          <p:nvPr/>
        </p:nvSpPr>
        <p:spPr>
          <a:xfrm>
            <a:off x="4791244" y="3903959"/>
            <a:ext cx="1283058" cy="2227166"/>
          </a:xfrm>
          <a:prstGeom prst="rect">
            <a:avLst/>
          </a:prstGeom>
        </p:spPr>
        <p:txBody>
          <a:bodyPr lIns="0" tIns="0" rIns="0" bIns="0" rtlCol="0" anchor="t">
            <a:spAutoFit/>
          </a:bodyPr>
          <a:lstStyle/>
          <a:p>
            <a:pPr algn="ctr">
              <a:lnSpc>
                <a:spcPts val="17231"/>
              </a:lnSpc>
            </a:pPr>
            <a:r>
              <a:rPr lang="en-US" sz="15249">
                <a:solidFill>
                  <a:srgbClr val="FFFFFF"/>
                </a:solidFill>
                <a:latin typeface="字由点字刻宋 Bold"/>
              </a:rPr>
              <a:t>1</a:t>
            </a:r>
          </a:p>
        </p:txBody>
      </p:sp>
      <p:grpSp>
        <p:nvGrpSpPr>
          <p:cNvPr id="4" name="Group 4"/>
          <p:cNvGrpSpPr/>
          <p:nvPr/>
        </p:nvGrpSpPr>
        <p:grpSpPr>
          <a:xfrm>
            <a:off x="8071206" y="4165421"/>
            <a:ext cx="7200699" cy="2138611"/>
            <a:chOff x="0" y="0"/>
            <a:chExt cx="9600932" cy="2851481"/>
          </a:xfrm>
        </p:grpSpPr>
        <p:sp>
          <p:nvSpPr>
            <p:cNvPr id="5" name="TextBox 5"/>
            <p:cNvSpPr txBox="1"/>
            <p:nvPr/>
          </p:nvSpPr>
          <p:spPr>
            <a:xfrm>
              <a:off x="0" y="-180975"/>
              <a:ext cx="9600932" cy="2067990"/>
            </a:xfrm>
            <a:prstGeom prst="rect">
              <a:avLst/>
            </a:prstGeom>
          </p:spPr>
          <p:txBody>
            <a:bodyPr lIns="0" tIns="0" rIns="0" bIns="0" rtlCol="0" anchor="t">
              <a:spAutoFit/>
            </a:bodyPr>
            <a:lstStyle/>
            <a:p>
              <a:pPr algn="l">
                <a:lnSpc>
                  <a:spcPts val="13046"/>
                </a:lnSpc>
              </a:pPr>
              <a:r>
                <a:rPr lang="en-US" sz="9318" dirty="0">
                  <a:solidFill>
                    <a:srgbClr val="FFFFFF"/>
                  </a:solidFill>
                  <a:latin typeface="字由点字典黑 65J"/>
                </a:rPr>
                <a:t>Mockups</a:t>
              </a:r>
            </a:p>
          </p:txBody>
        </p:sp>
        <p:sp>
          <p:nvSpPr>
            <p:cNvPr id="6" name="TextBox 6"/>
            <p:cNvSpPr txBox="1"/>
            <p:nvPr/>
          </p:nvSpPr>
          <p:spPr>
            <a:xfrm>
              <a:off x="0" y="1812723"/>
              <a:ext cx="9600932" cy="1038758"/>
            </a:xfrm>
            <a:prstGeom prst="rect">
              <a:avLst/>
            </a:prstGeom>
          </p:spPr>
          <p:txBody>
            <a:bodyPr lIns="0" tIns="0" rIns="0" bIns="0" rtlCol="0" anchor="t">
              <a:spAutoFit/>
            </a:bodyPr>
            <a:lstStyle/>
            <a:p>
              <a:pPr algn="l">
                <a:lnSpc>
                  <a:spcPts val="6523"/>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pic>
        <p:nvPicPr>
          <p:cNvPr id="6" name="Picture 6"/>
          <p:cNvPicPr>
            <a:picLocks noChangeAspect="1"/>
          </p:cNvPicPr>
          <p:nvPr/>
        </p:nvPicPr>
        <p:blipFill>
          <a:blip r:embed="rId6"/>
          <a:srcRect/>
          <a:stretch>
            <a:fillRect/>
          </a:stretch>
        </p:blipFill>
        <p:spPr>
          <a:xfrm>
            <a:off x="1832112" y="1165778"/>
            <a:ext cx="14666958" cy="9963211"/>
          </a:xfrm>
          <a:prstGeom prst="rect">
            <a:avLst/>
          </a:prstGeom>
        </p:spPr>
      </p:pic>
      <p:grpSp>
        <p:nvGrpSpPr>
          <p:cNvPr id="7" name="Group 7"/>
          <p:cNvGrpSpPr/>
          <p:nvPr/>
        </p:nvGrpSpPr>
        <p:grpSpPr>
          <a:xfrm>
            <a:off x="1049891" y="693359"/>
            <a:ext cx="17238109" cy="944837"/>
            <a:chOff x="0" y="0"/>
            <a:chExt cx="22984145" cy="1259783"/>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203876" y="7654871"/>
            <a:ext cx="1057275" cy="1057275"/>
          </a:xfrm>
          <a:prstGeom prst="rect">
            <a:avLst/>
          </a:prstGeom>
        </p:spPr>
      </p:pic>
      <p:sp>
        <p:nvSpPr>
          <p:cNvPr id="11" name="TextBox 11"/>
          <p:cNvSpPr txBox="1"/>
          <p:nvPr/>
        </p:nvSpPr>
        <p:spPr>
          <a:xfrm>
            <a:off x="1832112" y="661144"/>
            <a:ext cx="4353826"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Login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grpSp>
        <p:nvGrpSpPr>
          <p:cNvPr id="6" name="Group 6"/>
          <p:cNvGrpSpPr/>
          <p:nvPr/>
        </p:nvGrpSpPr>
        <p:grpSpPr>
          <a:xfrm>
            <a:off x="1049891" y="693359"/>
            <a:ext cx="17238109" cy="944837"/>
            <a:chOff x="0" y="0"/>
            <a:chExt cx="22984145" cy="1259783"/>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10" name="Picture 10"/>
          <p:cNvPicPr>
            <a:picLocks noChangeAspect="1"/>
          </p:cNvPicPr>
          <p:nvPr/>
        </p:nvPicPr>
        <p:blipFill>
          <a:blip r:embed="rId8"/>
          <a:srcRect/>
          <a:stretch>
            <a:fillRect/>
          </a:stretch>
        </p:blipFill>
        <p:spPr>
          <a:xfrm>
            <a:off x="1832112" y="1638196"/>
            <a:ext cx="13577039" cy="9256274"/>
          </a:xfrm>
          <a:prstGeom prst="rect">
            <a:avLst/>
          </a:prstGeom>
        </p:spPr>
      </p:pic>
      <p:sp>
        <p:nvSpPr>
          <p:cNvPr id="11" name="TextBox 11"/>
          <p:cNvSpPr txBox="1"/>
          <p:nvPr/>
        </p:nvSpPr>
        <p:spPr>
          <a:xfrm>
            <a:off x="1832112" y="661144"/>
            <a:ext cx="4353826" cy="967707"/>
          </a:xfrm>
          <a:prstGeom prst="rect">
            <a:avLst/>
          </a:prstGeom>
        </p:spPr>
        <p:txBody>
          <a:bodyPr lIns="0" tIns="0" rIns="0" bIns="0" rtlCol="0" anchor="t">
            <a:spAutoFit/>
          </a:bodyPr>
          <a:lstStyle/>
          <a:p>
            <a:pPr algn="l">
              <a:lnSpc>
                <a:spcPts val="7839"/>
              </a:lnSpc>
            </a:pPr>
            <a:r>
              <a:rPr lang="en-US" sz="5600" dirty="0">
                <a:solidFill>
                  <a:srgbClr val="FFFFFF"/>
                </a:solidFill>
                <a:latin typeface="字由点字典黑 65J"/>
              </a:rPr>
              <a:t>Register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grpSp>
        <p:nvGrpSpPr>
          <p:cNvPr id="6" name="Group 6"/>
          <p:cNvGrpSpPr/>
          <p:nvPr/>
        </p:nvGrpSpPr>
        <p:grpSpPr>
          <a:xfrm>
            <a:off x="1049891" y="693359"/>
            <a:ext cx="17238109" cy="944837"/>
            <a:chOff x="0" y="0"/>
            <a:chExt cx="22984145" cy="1259783"/>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10" name="Picture 10"/>
          <p:cNvPicPr>
            <a:picLocks noChangeAspect="1"/>
          </p:cNvPicPr>
          <p:nvPr/>
        </p:nvPicPr>
        <p:blipFill>
          <a:blip r:embed="rId8"/>
          <a:srcRect/>
          <a:stretch>
            <a:fillRect/>
          </a:stretch>
        </p:blipFill>
        <p:spPr>
          <a:xfrm>
            <a:off x="2588675" y="1847032"/>
            <a:ext cx="12143839" cy="8439968"/>
          </a:xfrm>
          <a:prstGeom prst="rect">
            <a:avLst/>
          </a:prstGeom>
        </p:spPr>
      </p:pic>
      <p:grpSp>
        <p:nvGrpSpPr>
          <p:cNvPr id="11" name="Group 11"/>
          <p:cNvGrpSpPr/>
          <p:nvPr/>
        </p:nvGrpSpPr>
        <p:grpSpPr>
          <a:xfrm>
            <a:off x="2588675" y="1622712"/>
            <a:ext cx="11615201" cy="8664288"/>
            <a:chOff x="48260" y="46990"/>
            <a:chExt cx="7427993" cy="5540866"/>
          </a:xfrm>
        </p:grpSpPr>
        <p:sp>
          <p:nvSpPr>
            <p:cNvPr id="12" name="Freeform 12"/>
            <p:cNvSpPr/>
            <p:nvPr/>
          </p:nvSpPr>
          <p:spPr>
            <a:xfrm>
              <a:off x="48260" y="46990"/>
              <a:ext cx="7427993" cy="5540866"/>
            </a:xfrm>
            <a:custGeom>
              <a:avLst/>
              <a:gdLst/>
              <a:ahLst/>
              <a:cxnLst/>
              <a:rect l="l" t="t" r="r" b="b"/>
              <a:pathLst>
                <a:path w="7427993" h="5540866">
                  <a:moveTo>
                    <a:pt x="6931422" y="5540866"/>
                  </a:moveTo>
                  <a:lnTo>
                    <a:pt x="496570" y="5540866"/>
                  </a:lnTo>
                  <a:cubicBezTo>
                    <a:pt x="223520" y="5540866"/>
                    <a:pt x="0" y="5318616"/>
                    <a:pt x="0" y="5044296"/>
                  </a:cubicBezTo>
                  <a:lnTo>
                    <a:pt x="0" y="496570"/>
                  </a:lnTo>
                  <a:cubicBezTo>
                    <a:pt x="0" y="223520"/>
                    <a:pt x="222250" y="0"/>
                    <a:pt x="496570" y="0"/>
                  </a:cubicBezTo>
                  <a:lnTo>
                    <a:pt x="6931422" y="0"/>
                  </a:lnTo>
                  <a:cubicBezTo>
                    <a:pt x="7204472" y="0"/>
                    <a:pt x="7427993" y="222250"/>
                    <a:pt x="7427993" y="496570"/>
                  </a:cubicBezTo>
                  <a:lnTo>
                    <a:pt x="7427993" y="5044296"/>
                  </a:lnTo>
                  <a:cubicBezTo>
                    <a:pt x="7426722" y="5317346"/>
                    <a:pt x="7204472" y="5540866"/>
                    <a:pt x="6931422" y="5540866"/>
                  </a:cubicBezTo>
                  <a:close/>
                  <a:moveTo>
                    <a:pt x="496570" y="111760"/>
                  </a:moveTo>
                  <a:cubicBezTo>
                    <a:pt x="284480" y="111760"/>
                    <a:pt x="111760" y="284480"/>
                    <a:pt x="111760" y="496570"/>
                  </a:cubicBezTo>
                  <a:lnTo>
                    <a:pt x="111760" y="5044296"/>
                  </a:lnTo>
                  <a:cubicBezTo>
                    <a:pt x="111760" y="5256386"/>
                    <a:pt x="284480" y="5429106"/>
                    <a:pt x="496570" y="5429106"/>
                  </a:cubicBezTo>
                  <a:lnTo>
                    <a:pt x="6931422" y="5429106"/>
                  </a:lnTo>
                  <a:cubicBezTo>
                    <a:pt x="7143513" y="5429106"/>
                    <a:pt x="7316233" y="5256386"/>
                    <a:pt x="7316233" y="5044296"/>
                  </a:cubicBezTo>
                  <a:lnTo>
                    <a:pt x="7316233" y="496570"/>
                  </a:lnTo>
                  <a:cubicBezTo>
                    <a:pt x="7316233" y="284480"/>
                    <a:pt x="7143513" y="111760"/>
                    <a:pt x="6931422" y="111760"/>
                  </a:cubicBezTo>
                  <a:lnTo>
                    <a:pt x="496570" y="111760"/>
                  </a:lnTo>
                  <a:close/>
                </a:path>
              </a:pathLst>
            </a:custGeom>
            <a:solidFill>
              <a:srgbClr val="3E4F59"/>
            </a:solidFill>
          </p:spPr>
        </p:sp>
      </p:grpSp>
      <p:sp>
        <p:nvSpPr>
          <p:cNvPr id="13" name="TextBox 13"/>
          <p:cNvSpPr txBox="1"/>
          <p:nvPr/>
        </p:nvSpPr>
        <p:spPr>
          <a:xfrm>
            <a:off x="1832112" y="661144"/>
            <a:ext cx="4353826"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Homepage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grpSp>
        <p:nvGrpSpPr>
          <p:cNvPr id="6" name="Group 6"/>
          <p:cNvGrpSpPr/>
          <p:nvPr/>
        </p:nvGrpSpPr>
        <p:grpSpPr>
          <a:xfrm>
            <a:off x="1049891" y="693359"/>
            <a:ext cx="17238109" cy="944837"/>
            <a:chOff x="0" y="0"/>
            <a:chExt cx="22984145" cy="1259783"/>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10" name="Picture 10"/>
          <p:cNvPicPr>
            <a:picLocks noChangeAspect="1"/>
          </p:cNvPicPr>
          <p:nvPr/>
        </p:nvPicPr>
        <p:blipFill>
          <a:blip r:embed="rId8"/>
          <a:srcRect/>
          <a:stretch>
            <a:fillRect/>
          </a:stretch>
        </p:blipFill>
        <p:spPr>
          <a:xfrm>
            <a:off x="2014380" y="2363064"/>
            <a:ext cx="15309131" cy="10027481"/>
          </a:xfrm>
          <a:prstGeom prst="rect">
            <a:avLst/>
          </a:prstGeom>
        </p:spPr>
      </p:pic>
      <p:grpSp>
        <p:nvGrpSpPr>
          <p:cNvPr id="11" name="Group 11"/>
          <p:cNvGrpSpPr/>
          <p:nvPr/>
        </p:nvGrpSpPr>
        <p:grpSpPr>
          <a:xfrm>
            <a:off x="2571750" y="1961284"/>
            <a:ext cx="13109755" cy="7776562"/>
            <a:chOff x="48260" y="46990"/>
            <a:chExt cx="8975802" cy="5324346"/>
          </a:xfrm>
        </p:grpSpPr>
        <p:sp>
          <p:nvSpPr>
            <p:cNvPr id="12" name="Freeform 12"/>
            <p:cNvSpPr/>
            <p:nvPr/>
          </p:nvSpPr>
          <p:spPr>
            <a:xfrm>
              <a:off x="48260" y="46990"/>
              <a:ext cx="8975801" cy="5324346"/>
            </a:xfrm>
            <a:custGeom>
              <a:avLst/>
              <a:gdLst/>
              <a:ahLst/>
              <a:cxnLst/>
              <a:rect l="l" t="t" r="r" b="b"/>
              <a:pathLst>
                <a:path w="8975801" h="5324346">
                  <a:moveTo>
                    <a:pt x="8479232" y="5324346"/>
                  </a:moveTo>
                  <a:lnTo>
                    <a:pt x="496570" y="5324346"/>
                  </a:lnTo>
                  <a:cubicBezTo>
                    <a:pt x="223520" y="5324346"/>
                    <a:pt x="0" y="5102096"/>
                    <a:pt x="0" y="4827776"/>
                  </a:cubicBezTo>
                  <a:lnTo>
                    <a:pt x="0" y="496570"/>
                  </a:lnTo>
                  <a:cubicBezTo>
                    <a:pt x="0" y="223520"/>
                    <a:pt x="222250" y="0"/>
                    <a:pt x="496570" y="0"/>
                  </a:cubicBezTo>
                  <a:lnTo>
                    <a:pt x="8479232" y="0"/>
                  </a:lnTo>
                  <a:cubicBezTo>
                    <a:pt x="8752282" y="0"/>
                    <a:pt x="8975802" y="222250"/>
                    <a:pt x="8975802" y="496570"/>
                  </a:cubicBezTo>
                  <a:lnTo>
                    <a:pt x="8975802" y="4827776"/>
                  </a:lnTo>
                  <a:cubicBezTo>
                    <a:pt x="8974532" y="5100826"/>
                    <a:pt x="8752282" y="5324346"/>
                    <a:pt x="8479232" y="5324346"/>
                  </a:cubicBezTo>
                  <a:close/>
                  <a:moveTo>
                    <a:pt x="496570" y="111760"/>
                  </a:moveTo>
                  <a:cubicBezTo>
                    <a:pt x="284480" y="111760"/>
                    <a:pt x="111760" y="284480"/>
                    <a:pt x="111760" y="496570"/>
                  </a:cubicBezTo>
                  <a:lnTo>
                    <a:pt x="111760" y="4827776"/>
                  </a:lnTo>
                  <a:cubicBezTo>
                    <a:pt x="111760" y="5039867"/>
                    <a:pt x="284480" y="5212586"/>
                    <a:pt x="496570" y="5212586"/>
                  </a:cubicBezTo>
                  <a:lnTo>
                    <a:pt x="8479232" y="5212586"/>
                  </a:lnTo>
                  <a:cubicBezTo>
                    <a:pt x="8691322" y="5212586"/>
                    <a:pt x="8864042" y="5039867"/>
                    <a:pt x="8864042" y="4827776"/>
                  </a:cubicBezTo>
                  <a:lnTo>
                    <a:pt x="8864042" y="496570"/>
                  </a:lnTo>
                  <a:cubicBezTo>
                    <a:pt x="8864042" y="284480"/>
                    <a:pt x="8691322" y="111760"/>
                    <a:pt x="8479232" y="111760"/>
                  </a:cubicBezTo>
                  <a:lnTo>
                    <a:pt x="496570" y="111760"/>
                  </a:lnTo>
                  <a:close/>
                </a:path>
              </a:pathLst>
            </a:custGeom>
            <a:solidFill>
              <a:srgbClr val="3E4F59"/>
            </a:solidFill>
          </p:spPr>
        </p:sp>
      </p:grpSp>
      <p:sp>
        <p:nvSpPr>
          <p:cNvPr id="13" name="TextBox 13"/>
          <p:cNvSpPr txBox="1"/>
          <p:nvPr/>
        </p:nvSpPr>
        <p:spPr>
          <a:xfrm>
            <a:off x="1832112" y="661144"/>
            <a:ext cx="6576272"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Searching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grpSp>
        <p:nvGrpSpPr>
          <p:cNvPr id="6" name="Group 6"/>
          <p:cNvGrpSpPr/>
          <p:nvPr/>
        </p:nvGrpSpPr>
        <p:grpSpPr>
          <a:xfrm>
            <a:off x="1049891" y="693359"/>
            <a:ext cx="17238109" cy="944837"/>
            <a:chOff x="0" y="0"/>
            <a:chExt cx="22984145" cy="1259783"/>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10" name="Picture 10"/>
          <p:cNvPicPr>
            <a:picLocks noChangeAspect="1"/>
          </p:cNvPicPr>
          <p:nvPr/>
        </p:nvPicPr>
        <p:blipFill>
          <a:blip r:embed="rId8"/>
          <a:srcRect/>
          <a:stretch>
            <a:fillRect/>
          </a:stretch>
        </p:blipFill>
        <p:spPr>
          <a:xfrm>
            <a:off x="2744520" y="1949923"/>
            <a:ext cx="12516631" cy="9119787"/>
          </a:xfrm>
          <a:prstGeom prst="rect">
            <a:avLst/>
          </a:prstGeom>
        </p:spPr>
      </p:pic>
      <p:grpSp>
        <p:nvGrpSpPr>
          <p:cNvPr id="11" name="Group 11"/>
          <p:cNvGrpSpPr/>
          <p:nvPr/>
        </p:nvGrpSpPr>
        <p:grpSpPr>
          <a:xfrm>
            <a:off x="2744520" y="1638196"/>
            <a:ext cx="11192286" cy="8648804"/>
            <a:chOff x="48260" y="46990"/>
            <a:chExt cx="5597528" cy="4325472"/>
          </a:xfrm>
        </p:grpSpPr>
        <p:sp>
          <p:nvSpPr>
            <p:cNvPr id="12" name="Freeform 12"/>
            <p:cNvSpPr/>
            <p:nvPr/>
          </p:nvSpPr>
          <p:spPr>
            <a:xfrm>
              <a:off x="48260" y="46990"/>
              <a:ext cx="5597527" cy="4325472"/>
            </a:xfrm>
            <a:custGeom>
              <a:avLst/>
              <a:gdLst/>
              <a:ahLst/>
              <a:cxnLst/>
              <a:rect l="l" t="t" r="r" b="b"/>
              <a:pathLst>
                <a:path w="5597527" h="4325472">
                  <a:moveTo>
                    <a:pt x="5100958" y="4325472"/>
                  </a:moveTo>
                  <a:lnTo>
                    <a:pt x="496570" y="4325472"/>
                  </a:lnTo>
                  <a:cubicBezTo>
                    <a:pt x="223520" y="4325472"/>
                    <a:pt x="0" y="4103222"/>
                    <a:pt x="0" y="3828902"/>
                  </a:cubicBezTo>
                  <a:lnTo>
                    <a:pt x="0" y="496570"/>
                  </a:lnTo>
                  <a:cubicBezTo>
                    <a:pt x="0" y="223520"/>
                    <a:pt x="222250" y="0"/>
                    <a:pt x="496570" y="0"/>
                  </a:cubicBezTo>
                  <a:lnTo>
                    <a:pt x="5100958" y="0"/>
                  </a:lnTo>
                  <a:cubicBezTo>
                    <a:pt x="5374008" y="0"/>
                    <a:pt x="5597528" y="222250"/>
                    <a:pt x="5597528" y="496570"/>
                  </a:cubicBezTo>
                  <a:lnTo>
                    <a:pt x="5597528" y="3828902"/>
                  </a:lnTo>
                  <a:cubicBezTo>
                    <a:pt x="5596258" y="4101952"/>
                    <a:pt x="5374008" y="4325472"/>
                    <a:pt x="5100958" y="4325472"/>
                  </a:cubicBezTo>
                  <a:close/>
                  <a:moveTo>
                    <a:pt x="496570" y="111760"/>
                  </a:moveTo>
                  <a:cubicBezTo>
                    <a:pt x="284480" y="111760"/>
                    <a:pt x="111760" y="284480"/>
                    <a:pt x="111760" y="496570"/>
                  </a:cubicBezTo>
                  <a:lnTo>
                    <a:pt x="111760" y="3828902"/>
                  </a:lnTo>
                  <a:cubicBezTo>
                    <a:pt x="111760" y="4040992"/>
                    <a:pt x="284480" y="4213712"/>
                    <a:pt x="496570" y="4213712"/>
                  </a:cubicBezTo>
                  <a:lnTo>
                    <a:pt x="5100958" y="4213712"/>
                  </a:lnTo>
                  <a:cubicBezTo>
                    <a:pt x="5313048" y="4213712"/>
                    <a:pt x="5485768" y="4040992"/>
                    <a:pt x="5485768" y="3828902"/>
                  </a:cubicBezTo>
                  <a:lnTo>
                    <a:pt x="5485768" y="496570"/>
                  </a:lnTo>
                  <a:cubicBezTo>
                    <a:pt x="5485768" y="284480"/>
                    <a:pt x="5313048" y="111760"/>
                    <a:pt x="5100958" y="111760"/>
                  </a:cubicBezTo>
                  <a:lnTo>
                    <a:pt x="496570" y="111760"/>
                  </a:lnTo>
                  <a:close/>
                </a:path>
              </a:pathLst>
            </a:custGeom>
            <a:solidFill>
              <a:srgbClr val="3E4F59"/>
            </a:solidFill>
          </p:spPr>
        </p:sp>
      </p:grpSp>
      <p:sp>
        <p:nvSpPr>
          <p:cNvPr id="13" name="TextBox 13"/>
          <p:cNvSpPr txBox="1"/>
          <p:nvPr/>
        </p:nvSpPr>
        <p:spPr>
          <a:xfrm>
            <a:off x="1832112" y="661144"/>
            <a:ext cx="4769286"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Description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93359"/>
            <a:ext cx="1275424" cy="935416"/>
            <a:chOff x="0" y="0"/>
            <a:chExt cx="1700565" cy="1247221"/>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rot="-10800000">
              <a:off x="656408" y="0"/>
              <a:ext cx="1044157" cy="124708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0" r="1320"/>
            <a:stretch>
              <a:fillRect/>
            </a:stretch>
          </p:blipFill>
          <p:spPr>
            <a:xfrm>
              <a:off x="0" y="0"/>
              <a:ext cx="1044157" cy="124708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17" t="91411" r="91662"/>
            <a:stretch>
              <a:fillRect/>
            </a:stretch>
          </p:blipFill>
          <p:spPr>
            <a:xfrm>
              <a:off x="522079" y="0"/>
              <a:ext cx="656408" cy="1247221"/>
            </a:xfrm>
            <a:prstGeom prst="rect">
              <a:avLst/>
            </a:prstGeom>
          </p:spPr>
        </p:pic>
      </p:grpSp>
      <p:grpSp>
        <p:nvGrpSpPr>
          <p:cNvPr id="6" name="Group 6"/>
          <p:cNvGrpSpPr/>
          <p:nvPr/>
        </p:nvGrpSpPr>
        <p:grpSpPr>
          <a:xfrm>
            <a:off x="1049891" y="693359"/>
            <a:ext cx="17238109" cy="944837"/>
            <a:chOff x="0" y="0"/>
            <a:chExt cx="22984145" cy="1259783"/>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1" r="1811"/>
            <a:stretch>
              <a:fillRect/>
            </a:stretch>
          </p:blipFill>
          <p:spPr>
            <a:xfrm>
              <a:off x="0" y="0"/>
              <a:ext cx="1044157" cy="125978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84" t="2842" b="91654"/>
            <a:stretch>
              <a:fillRect/>
            </a:stretch>
          </p:blipFill>
          <p:spPr>
            <a:xfrm>
              <a:off x="522079" y="2483"/>
              <a:ext cx="22462067" cy="1244600"/>
            </a:xfrm>
            <a:prstGeom prst="rect">
              <a:avLst/>
            </a:prstGeom>
          </p:spPr>
        </p:pic>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203876" y="7654871"/>
            <a:ext cx="1057275" cy="1057275"/>
          </a:xfrm>
          <a:prstGeom prst="rect">
            <a:avLst/>
          </a:prstGeom>
        </p:spPr>
      </p:pic>
      <p:pic>
        <p:nvPicPr>
          <p:cNvPr id="10" name="Picture 10"/>
          <p:cNvPicPr>
            <a:picLocks noChangeAspect="1"/>
          </p:cNvPicPr>
          <p:nvPr/>
        </p:nvPicPr>
        <p:blipFill>
          <a:blip r:embed="rId8"/>
          <a:srcRect/>
          <a:stretch>
            <a:fillRect/>
          </a:stretch>
        </p:blipFill>
        <p:spPr>
          <a:xfrm>
            <a:off x="3462527" y="2144807"/>
            <a:ext cx="11269986" cy="8142193"/>
          </a:xfrm>
          <a:prstGeom prst="rect">
            <a:avLst/>
          </a:prstGeom>
        </p:spPr>
      </p:pic>
      <p:grpSp>
        <p:nvGrpSpPr>
          <p:cNvPr id="11" name="Group 11"/>
          <p:cNvGrpSpPr/>
          <p:nvPr/>
        </p:nvGrpSpPr>
        <p:grpSpPr>
          <a:xfrm>
            <a:off x="3462527" y="1771546"/>
            <a:ext cx="11269986" cy="8321490"/>
            <a:chOff x="48260" y="46990"/>
            <a:chExt cx="6654234" cy="4913329"/>
          </a:xfrm>
        </p:grpSpPr>
        <p:sp>
          <p:nvSpPr>
            <p:cNvPr id="12" name="Freeform 12"/>
            <p:cNvSpPr/>
            <p:nvPr/>
          </p:nvSpPr>
          <p:spPr>
            <a:xfrm>
              <a:off x="48260" y="46990"/>
              <a:ext cx="6654234" cy="4913328"/>
            </a:xfrm>
            <a:custGeom>
              <a:avLst/>
              <a:gdLst/>
              <a:ahLst/>
              <a:cxnLst/>
              <a:rect l="l" t="t" r="r" b="b"/>
              <a:pathLst>
                <a:path w="6654234" h="4913328">
                  <a:moveTo>
                    <a:pt x="6157664" y="4913329"/>
                  </a:moveTo>
                  <a:lnTo>
                    <a:pt x="496570" y="4913329"/>
                  </a:lnTo>
                  <a:cubicBezTo>
                    <a:pt x="223520" y="4913329"/>
                    <a:pt x="0" y="4691079"/>
                    <a:pt x="0" y="4416759"/>
                  </a:cubicBezTo>
                  <a:lnTo>
                    <a:pt x="0" y="496570"/>
                  </a:lnTo>
                  <a:cubicBezTo>
                    <a:pt x="0" y="223520"/>
                    <a:pt x="222250" y="0"/>
                    <a:pt x="496570" y="0"/>
                  </a:cubicBezTo>
                  <a:lnTo>
                    <a:pt x="6157664" y="0"/>
                  </a:lnTo>
                  <a:cubicBezTo>
                    <a:pt x="6430714" y="0"/>
                    <a:pt x="6654234" y="222250"/>
                    <a:pt x="6654234" y="496570"/>
                  </a:cubicBezTo>
                  <a:lnTo>
                    <a:pt x="6654234" y="4416759"/>
                  </a:lnTo>
                  <a:cubicBezTo>
                    <a:pt x="6652964" y="4689809"/>
                    <a:pt x="6430714" y="4913329"/>
                    <a:pt x="6157664" y="4913329"/>
                  </a:cubicBezTo>
                  <a:close/>
                  <a:moveTo>
                    <a:pt x="496570" y="111760"/>
                  </a:moveTo>
                  <a:cubicBezTo>
                    <a:pt x="284480" y="111760"/>
                    <a:pt x="111760" y="284480"/>
                    <a:pt x="111760" y="496570"/>
                  </a:cubicBezTo>
                  <a:lnTo>
                    <a:pt x="111760" y="4416758"/>
                  </a:lnTo>
                  <a:cubicBezTo>
                    <a:pt x="111760" y="4628849"/>
                    <a:pt x="284480" y="4801569"/>
                    <a:pt x="496570" y="4801569"/>
                  </a:cubicBezTo>
                  <a:lnTo>
                    <a:pt x="6157664" y="4801569"/>
                  </a:lnTo>
                  <a:cubicBezTo>
                    <a:pt x="6369754" y="4801569"/>
                    <a:pt x="6542474" y="4628849"/>
                    <a:pt x="6542474" y="4416758"/>
                  </a:cubicBezTo>
                  <a:lnTo>
                    <a:pt x="6542474" y="496570"/>
                  </a:lnTo>
                  <a:cubicBezTo>
                    <a:pt x="6542474" y="284480"/>
                    <a:pt x="6369754" y="111760"/>
                    <a:pt x="6157664" y="111760"/>
                  </a:cubicBezTo>
                  <a:lnTo>
                    <a:pt x="496570" y="111760"/>
                  </a:lnTo>
                  <a:close/>
                </a:path>
              </a:pathLst>
            </a:custGeom>
            <a:solidFill>
              <a:srgbClr val="3E4F59"/>
            </a:solidFill>
          </p:spPr>
        </p:sp>
      </p:grpSp>
      <p:sp>
        <p:nvSpPr>
          <p:cNvPr id="13" name="TextBox 13"/>
          <p:cNvSpPr txBox="1"/>
          <p:nvPr/>
        </p:nvSpPr>
        <p:spPr>
          <a:xfrm>
            <a:off x="1832112" y="661144"/>
            <a:ext cx="4790060" cy="967707"/>
          </a:xfrm>
          <a:prstGeom prst="rect">
            <a:avLst/>
          </a:prstGeom>
        </p:spPr>
        <p:txBody>
          <a:bodyPr lIns="0" tIns="0" rIns="0" bIns="0" rtlCol="0" anchor="t">
            <a:spAutoFit/>
          </a:bodyPr>
          <a:lstStyle/>
          <a:p>
            <a:pPr algn="l">
              <a:lnSpc>
                <a:spcPts val="7839"/>
              </a:lnSpc>
            </a:pPr>
            <a:r>
              <a:rPr lang="en-US" sz="5600">
                <a:solidFill>
                  <a:srgbClr val="FFFFFF"/>
                </a:solidFill>
                <a:latin typeface="字由点字典黑 65J"/>
              </a:rPr>
              <a:t>Chatting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271</Words>
  <Application>Microsoft Office PowerPoint</Application>
  <PresentationFormat>自定义</PresentationFormat>
  <Paragraphs>60</Paragraphs>
  <Slides>24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字由点字典黑 65J</vt:lpstr>
      <vt:lpstr>字由点字刻宋 Bold</vt:lpstr>
      <vt:lpstr>思源黑体-粗体 Bold</vt:lpstr>
      <vt:lpstr>Calibri</vt:lpstr>
      <vt:lpstr>Arial</vt:lpstr>
      <vt:lpstr>WenQuanYi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SUSTech Store</dc:title>
  <cp:lastModifiedBy>魏 丰麟</cp:lastModifiedBy>
  <cp:revision>5</cp:revision>
  <dcterms:created xsi:type="dcterms:W3CDTF">2006-08-16T00:00:00Z</dcterms:created>
  <dcterms:modified xsi:type="dcterms:W3CDTF">2021-10-13T12:50:17Z</dcterms:modified>
  <dc:identifier>DAEsT9bE4JU</dc:identifier>
</cp:coreProperties>
</file>